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3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45"/>
  </p:notesMasterIdLst>
  <p:handoutMasterIdLst>
    <p:handoutMasterId r:id="rId46"/>
  </p:handoutMasterIdLst>
  <p:sldIdLst>
    <p:sldId id="318" r:id="rId5"/>
    <p:sldId id="320" r:id="rId6"/>
    <p:sldId id="317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57" r:id="rId15"/>
    <p:sldId id="328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336" r:id="rId24"/>
    <p:sldId id="337" r:id="rId25"/>
    <p:sldId id="338" r:id="rId26"/>
    <p:sldId id="339" r:id="rId27"/>
    <p:sldId id="340" r:id="rId28"/>
    <p:sldId id="341" r:id="rId29"/>
    <p:sldId id="342" r:id="rId30"/>
    <p:sldId id="343" r:id="rId31"/>
    <p:sldId id="344" r:id="rId32"/>
    <p:sldId id="345" r:id="rId33"/>
    <p:sldId id="346" r:id="rId34"/>
    <p:sldId id="347" r:id="rId35"/>
    <p:sldId id="348" r:id="rId36"/>
    <p:sldId id="349" r:id="rId37"/>
    <p:sldId id="350" r:id="rId38"/>
    <p:sldId id="351" r:id="rId39"/>
    <p:sldId id="352" r:id="rId40"/>
    <p:sldId id="353" r:id="rId41"/>
    <p:sldId id="354" r:id="rId42"/>
    <p:sldId id="355" r:id="rId43"/>
    <p:sldId id="319" r:id="rId44"/>
  </p:sldIdLst>
  <p:sldSz cx="10287000" cy="6858000" type="35mm"/>
  <p:notesSz cx="6946900" cy="9207500"/>
  <p:defaultTextStyle>
    <a:defPPr>
      <a:defRPr lang="en-US"/>
    </a:defPPr>
    <a:lvl1pPr marL="0" algn="l" defTabSz="979665" rtl="0" eaLnBrk="1" latinLnBrk="0" hangingPunct="1">
      <a:defRPr sz="1928" kern="1200">
        <a:solidFill>
          <a:schemeClr val="tx1"/>
        </a:solidFill>
        <a:latin typeface="+mn-lt"/>
        <a:ea typeface="+mn-ea"/>
        <a:cs typeface="+mn-cs"/>
      </a:defRPr>
    </a:lvl1pPr>
    <a:lvl2pPr marL="489833" algn="l" defTabSz="979665" rtl="0" eaLnBrk="1" latinLnBrk="0" hangingPunct="1">
      <a:defRPr sz="1928" kern="1200">
        <a:solidFill>
          <a:schemeClr val="tx1"/>
        </a:solidFill>
        <a:latin typeface="+mn-lt"/>
        <a:ea typeface="+mn-ea"/>
        <a:cs typeface="+mn-cs"/>
      </a:defRPr>
    </a:lvl2pPr>
    <a:lvl3pPr marL="979665" algn="l" defTabSz="979665" rtl="0" eaLnBrk="1" latinLnBrk="0" hangingPunct="1">
      <a:defRPr sz="1928" kern="1200">
        <a:solidFill>
          <a:schemeClr val="tx1"/>
        </a:solidFill>
        <a:latin typeface="+mn-lt"/>
        <a:ea typeface="+mn-ea"/>
        <a:cs typeface="+mn-cs"/>
      </a:defRPr>
    </a:lvl3pPr>
    <a:lvl4pPr marL="1469498" algn="l" defTabSz="979665" rtl="0" eaLnBrk="1" latinLnBrk="0" hangingPunct="1">
      <a:defRPr sz="1928" kern="1200">
        <a:solidFill>
          <a:schemeClr val="tx1"/>
        </a:solidFill>
        <a:latin typeface="+mn-lt"/>
        <a:ea typeface="+mn-ea"/>
        <a:cs typeface="+mn-cs"/>
      </a:defRPr>
    </a:lvl4pPr>
    <a:lvl5pPr marL="1959331" algn="l" defTabSz="979665" rtl="0" eaLnBrk="1" latinLnBrk="0" hangingPunct="1">
      <a:defRPr sz="1928" kern="1200">
        <a:solidFill>
          <a:schemeClr val="tx1"/>
        </a:solidFill>
        <a:latin typeface="+mn-lt"/>
        <a:ea typeface="+mn-ea"/>
        <a:cs typeface="+mn-cs"/>
      </a:defRPr>
    </a:lvl5pPr>
    <a:lvl6pPr marL="2449163" algn="l" defTabSz="979665" rtl="0" eaLnBrk="1" latinLnBrk="0" hangingPunct="1">
      <a:defRPr sz="1928" kern="1200">
        <a:solidFill>
          <a:schemeClr val="tx1"/>
        </a:solidFill>
        <a:latin typeface="+mn-lt"/>
        <a:ea typeface="+mn-ea"/>
        <a:cs typeface="+mn-cs"/>
      </a:defRPr>
    </a:lvl6pPr>
    <a:lvl7pPr marL="2938996" algn="l" defTabSz="979665" rtl="0" eaLnBrk="1" latinLnBrk="0" hangingPunct="1">
      <a:defRPr sz="1928" kern="1200">
        <a:solidFill>
          <a:schemeClr val="tx1"/>
        </a:solidFill>
        <a:latin typeface="+mn-lt"/>
        <a:ea typeface="+mn-ea"/>
        <a:cs typeface="+mn-cs"/>
      </a:defRPr>
    </a:lvl7pPr>
    <a:lvl8pPr marL="3428829" algn="l" defTabSz="979665" rtl="0" eaLnBrk="1" latinLnBrk="0" hangingPunct="1">
      <a:defRPr sz="1928" kern="1200">
        <a:solidFill>
          <a:schemeClr val="tx1"/>
        </a:solidFill>
        <a:latin typeface="+mn-lt"/>
        <a:ea typeface="+mn-ea"/>
        <a:cs typeface="+mn-cs"/>
      </a:defRPr>
    </a:lvl8pPr>
    <a:lvl9pPr marL="3918661" algn="l" defTabSz="979665" rtl="0" eaLnBrk="1" latinLnBrk="0" hangingPunct="1">
      <a:defRPr sz="19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2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hmad A Dialdin" initials="AAD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7E1"/>
    <a:srgbClr val="1A4EA2"/>
    <a:srgbClr val="9798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01" autoAdjust="0"/>
    <p:restoredTop sz="86146" autoAdjust="0"/>
  </p:normalViewPr>
  <p:slideViewPr>
    <p:cSldViewPr snapToGrid="0" snapToObjects="1">
      <p:cViewPr varScale="1">
        <p:scale>
          <a:sx n="73" d="100"/>
          <a:sy n="73" d="100"/>
        </p:scale>
        <p:origin x="1290" y="72"/>
      </p:cViewPr>
      <p:guideLst>
        <p:guide orient="horz" pos="2160"/>
        <p:guide pos="32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59" d="100"/>
          <a:sy n="159" d="100"/>
        </p:scale>
        <p:origin x="502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7E9A92-774D-4478-B1D5-0444E1D5AD6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99A4F4B-61EA-48CA-B21E-6A6176A60636}">
      <dgm:prSet phldrT="[Text]" custT="1"/>
      <dgm:spPr/>
      <dgm:t>
        <a:bodyPr/>
        <a:lstStyle/>
        <a:p>
          <a:r>
            <a:rPr lang="en-US" sz="3000" dirty="0"/>
            <a:t>Nature of Primary Substrates </a:t>
          </a:r>
        </a:p>
      </dgm:t>
    </dgm:pt>
    <dgm:pt modelId="{7DAF8718-725C-46FD-8719-944B24792929}" type="sibTrans" cxnId="{83F80767-5827-42B8-9224-FA23B47A966F}">
      <dgm:prSet/>
      <dgm:spPr/>
      <dgm:t>
        <a:bodyPr/>
        <a:lstStyle/>
        <a:p>
          <a:endParaRPr lang="en-US"/>
        </a:p>
      </dgm:t>
    </dgm:pt>
    <dgm:pt modelId="{EE8F1322-61C6-468C-96A5-6B1356E03C7B}" type="parTrans" cxnId="{83F80767-5827-42B8-9224-FA23B47A966F}">
      <dgm:prSet/>
      <dgm:spPr/>
      <dgm:t>
        <a:bodyPr/>
        <a:lstStyle/>
        <a:p>
          <a:endParaRPr lang="en-US"/>
        </a:p>
      </dgm:t>
    </dgm:pt>
    <dgm:pt modelId="{24B4A56C-F390-4601-8670-E17345E77870}">
      <dgm:prSet phldrT="[Text]"/>
      <dgm:spPr/>
      <dgm:t>
        <a:bodyPr/>
        <a:lstStyle/>
        <a:p>
          <a:r>
            <a:rPr lang="en-US" dirty="0">
              <a:latin typeface="Arial Narrow" panose="020B0606020202030204" pitchFamily="34" charset="0"/>
            </a:rPr>
            <a:t>Underwater Structure</a:t>
          </a:r>
          <a:endParaRPr lang="en-US" dirty="0"/>
        </a:p>
      </dgm:t>
    </dgm:pt>
    <dgm:pt modelId="{03F1C862-CFE7-439B-825A-16DCAA264779}" type="sibTrans" cxnId="{70CC3749-CEE7-461F-A636-8F139EE84968}">
      <dgm:prSet/>
      <dgm:spPr/>
      <dgm:t>
        <a:bodyPr/>
        <a:lstStyle/>
        <a:p>
          <a:endParaRPr lang="en-US"/>
        </a:p>
      </dgm:t>
    </dgm:pt>
    <dgm:pt modelId="{99D1B1E5-B45B-4FD3-A00A-17D86E12A2FA}" type="parTrans" cxnId="{70CC3749-CEE7-461F-A636-8F139EE84968}">
      <dgm:prSet/>
      <dgm:spPr/>
      <dgm:t>
        <a:bodyPr/>
        <a:lstStyle/>
        <a:p>
          <a:endParaRPr lang="en-US"/>
        </a:p>
      </dgm:t>
    </dgm:pt>
    <dgm:pt modelId="{AB53704C-5592-4F32-AA17-FC401E48178F}">
      <dgm:prSet phldrT="[Text]"/>
      <dgm:spPr/>
      <dgm:t>
        <a:bodyPr/>
        <a:lstStyle/>
        <a:p>
          <a:r>
            <a:rPr lang="en-US" dirty="0">
              <a:latin typeface="Arial Narrow" panose="020B0606020202030204" pitchFamily="34" charset="0"/>
            </a:rPr>
            <a:t>Piping System</a:t>
          </a:r>
          <a:endParaRPr lang="en-US" dirty="0"/>
        </a:p>
      </dgm:t>
    </dgm:pt>
    <dgm:pt modelId="{B026042C-5E22-4668-A17C-310A09897CD0}" type="sibTrans" cxnId="{E2FF3FBF-381F-4C69-906D-83BBEFDD060D}">
      <dgm:prSet/>
      <dgm:spPr/>
      <dgm:t>
        <a:bodyPr/>
        <a:lstStyle/>
        <a:p>
          <a:endParaRPr lang="en-US"/>
        </a:p>
      </dgm:t>
    </dgm:pt>
    <dgm:pt modelId="{F556D00B-2E5F-4398-92D3-A8AE4F11B304}" type="parTrans" cxnId="{E2FF3FBF-381F-4C69-906D-83BBEFDD060D}">
      <dgm:prSet/>
      <dgm:spPr/>
      <dgm:t>
        <a:bodyPr/>
        <a:lstStyle/>
        <a:p>
          <a:endParaRPr lang="en-US"/>
        </a:p>
      </dgm:t>
    </dgm:pt>
    <dgm:pt modelId="{0AA624BC-FBC4-4036-B0EA-615F8178AA55}">
      <dgm:prSet phldrT="[Text]"/>
      <dgm:spPr/>
      <dgm:t>
        <a:bodyPr/>
        <a:lstStyle/>
        <a:p>
          <a:r>
            <a:rPr lang="en-US" dirty="0">
              <a:latin typeface="Arial Narrow" panose="020B0606020202030204" pitchFamily="34" charset="0"/>
            </a:rPr>
            <a:t>Equipment</a:t>
          </a:r>
          <a:endParaRPr lang="en-US" dirty="0"/>
        </a:p>
      </dgm:t>
    </dgm:pt>
    <dgm:pt modelId="{660A664B-3B0D-4AA4-94D1-03DCA9F473CC}" type="sibTrans" cxnId="{D30F0513-9B25-451A-9762-F704ED9D34D3}">
      <dgm:prSet/>
      <dgm:spPr/>
      <dgm:t>
        <a:bodyPr/>
        <a:lstStyle/>
        <a:p>
          <a:endParaRPr lang="en-US"/>
        </a:p>
      </dgm:t>
    </dgm:pt>
    <dgm:pt modelId="{5C511FA7-AD04-4D0F-933F-1E6AC6CFD9E6}" type="parTrans" cxnId="{D30F0513-9B25-451A-9762-F704ED9D34D3}">
      <dgm:prSet/>
      <dgm:spPr/>
      <dgm:t>
        <a:bodyPr/>
        <a:lstStyle/>
        <a:p>
          <a:endParaRPr lang="en-US"/>
        </a:p>
      </dgm:t>
    </dgm:pt>
    <dgm:pt modelId="{0350468A-9420-470B-9D40-EEC36E04BCE0}">
      <dgm:prSet phldrT="[Text]"/>
      <dgm:spPr/>
      <dgm:t>
        <a:bodyPr/>
        <a:lstStyle/>
        <a:p>
          <a:r>
            <a:rPr lang="en-US" dirty="0">
              <a:latin typeface="Arial Narrow" panose="020B0606020202030204" pitchFamily="34" charset="0"/>
            </a:rPr>
            <a:t>Vessel</a:t>
          </a:r>
          <a:endParaRPr lang="en-US" dirty="0"/>
        </a:p>
      </dgm:t>
    </dgm:pt>
    <dgm:pt modelId="{5F4A1EEF-725B-48CA-9927-1F330D8D5EFE}" type="sibTrans" cxnId="{E55442E0-F648-40A2-A002-9C069AFD6A75}">
      <dgm:prSet/>
      <dgm:spPr/>
      <dgm:t>
        <a:bodyPr/>
        <a:lstStyle/>
        <a:p>
          <a:endParaRPr lang="en-US"/>
        </a:p>
      </dgm:t>
    </dgm:pt>
    <dgm:pt modelId="{D8A67DB9-F453-4A0E-B05B-6A058C2348A7}" type="parTrans" cxnId="{E55442E0-F648-40A2-A002-9C069AFD6A75}">
      <dgm:prSet/>
      <dgm:spPr/>
      <dgm:t>
        <a:bodyPr/>
        <a:lstStyle/>
        <a:p>
          <a:endParaRPr lang="en-US"/>
        </a:p>
      </dgm:t>
    </dgm:pt>
    <dgm:pt modelId="{DA1B5ACB-3C36-4E32-8889-91BFE79F1C67}">
      <dgm:prSet phldrT="[Text]"/>
      <dgm:spPr/>
      <dgm:t>
        <a:bodyPr/>
        <a:lstStyle/>
        <a:p>
          <a:r>
            <a:rPr lang="en-US" dirty="0">
              <a:latin typeface="Arial Narrow" panose="020B0606020202030204" pitchFamily="34" charset="0"/>
            </a:rPr>
            <a:t>Tanks</a:t>
          </a:r>
          <a:endParaRPr lang="en-US" dirty="0"/>
        </a:p>
      </dgm:t>
    </dgm:pt>
    <dgm:pt modelId="{8A8803AB-9257-4CE1-B82F-9F7F48636DFB}" type="sibTrans" cxnId="{A8EF5507-FCB5-4233-9482-CC54881EBE05}">
      <dgm:prSet/>
      <dgm:spPr/>
      <dgm:t>
        <a:bodyPr/>
        <a:lstStyle/>
        <a:p>
          <a:endParaRPr lang="en-US"/>
        </a:p>
      </dgm:t>
    </dgm:pt>
    <dgm:pt modelId="{59FED3E7-5C40-45F1-B16C-40ADD5EEF5E6}" type="parTrans" cxnId="{A8EF5507-FCB5-4233-9482-CC54881EBE05}">
      <dgm:prSet/>
      <dgm:spPr/>
      <dgm:t>
        <a:bodyPr/>
        <a:lstStyle/>
        <a:p>
          <a:endParaRPr lang="en-US"/>
        </a:p>
      </dgm:t>
    </dgm:pt>
    <dgm:pt modelId="{D94A8B83-849B-495C-8E85-D3BA757CADD1}">
      <dgm:prSet phldrT="[Text]"/>
      <dgm:spPr/>
      <dgm:t>
        <a:bodyPr/>
        <a:lstStyle/>
        <a:p>
          <a:r>
            <a:rPr lang="en-US" dirty="0"/>
            <a:t>Above Ground Structure</a:t>
          </a:r>
        </a:p>
      </dgm:t>
    </dgm:pt>
    <dgm:pt modelId="{A70BF4F5-0021-42EE-BB7F-94CD5170F30D}" type="parTrans" cxnId="{80FE9939-7E4E-4B9E-814A-C56BB311A2E7}">
      <dgm:prSet/>
      <dgm:spPr/>
      <dgm:t>
        <a:bodyPr/>
        <a:lstStyle/>
        <a:p>
          <a:endParaRPr lang="en-US"/>
        </a:p>
      </dgm:t>
    </dgm:pt>
    <dgm:pt modelId="{8A333D98-73AE-41BC-B065-7E0D866B003E}" type="sibTrans" cxnId="{80FE9939-7E4E-4B9E-814A-C56BB311A2E7}">
      <dgm:prSet/>
      <dgm:spPr/>
      <dgm:t>
        <a:bodyPr/>
        <a:lstStyle/>
        <a:p>
          <a:endParaRPr lang="en-US"/>
        </a:p>
      </dgm:t>
    </dgm:pt>
    <dgm:pt modelId="{04BFE210-56ED-43B2-A88C-F6C854CC94E0}">
      <dgm:prSet phldrT="[Text]"/>
      <dgm:spPr/>
      <dgm:t>
        <a:bodyPr/>
        <a:lstStyle/>
        <a:p>
          <a:r>
            <a:rPr lang="en-US">
              <a:latin typeface="Arial Narrow" panose="020B0606020202030204" pitchFamily="34" charset="0"/>
            </a:rPr>
            <a:t>Fixed Unit</a:t>
          </a:r>
          <a:endParaRPr lang="en-US" dirty="0"/>
        </a:p>
      </dgm:t>
    </dgm:pt>
    <dgm:pt modelId="{4FA5B069-FFB7-4781-894D-6A9C1DF59B9D}" type="parTrans" cxnId="{D98D046E-DF67-4AED-BDBE-E297CC5D5C79}">
      <dgm:prSet/>
      <dgm:spPr/>
      <dgm:t>
        <a:bodyPr/>
        <a:lstStyle/>
        <a:p>
          <a:endParaRPr lang="en-US"/>
        </a:p>
      </dgm:t>
    </dgm:pt>
    <dgm:pt modelId="{50CB1BE0-FBF9-4649-9C48-8AAC09373E17}" type="sibTrans" cxnId="{D98D046E-DF67-4AED-BDBE-E297CC5D5C79}">
      <dgm:prSet/>
      <dgm:spPr/>
      <dgm:t>
        <a:bodyPr/>
        <a:lstStyle/>
        <a:p>
          <a:endParaRPr lang="en-US"/>
        </a:p>
      </dgm:t>
    </dgm:pt>
    <dgm:pt modelId="{0D1F2647-6286-4DB4-96F9-58F5A3E6B411}">
      <dgm:prSet phldrT="[Text]"/>
      <dgm:spPr/>
      <dgm:t>
        <a:bodyPr/>
        <a:lstStyle/>
        <a:p>
          <a:r>
            <a:rPr lang="en-US" dirty="0">
              <a:latin typeface="Arial Narrow" panose="020B0606020202030204" pitchFamily="34" charset="0"/>
            </a:rPr>
            <a:t>Mobile Unit</a:t>
          </a:r>
          <a:endParaRPr lang="en-US" dirty="0"/>
        </a:p>
      </dgm:t>
    </dgm:pt>
    <dgm:pt modelId="{DBE09928-FEC3-4905-99B0-3D86742DDDBE}" type="parTrans" cxnId="{C8894AB6-5C40-41A4-92D3-16384394B096}">
      <dgm:prSet/>
      <dgm:spPr/>
      <dgm:t>
        <a:bodyPr/>
        <a:lstStyle/>
        <a:p>
          <a:endParaRPr lang="en-US"/>
        </a:p>
      </dgm:t>
    </dgm:pt>
    <dgm:pt modelId="{F035832D-7870-4FBD-9686-F451BB938B8D}" type="sibTrans" cxnId="{C8894AB6-5C40-41A4-92D3-16384394B096}">
      <dgm:prSet/>
      <dgm:spPr/>
      <dgm:t>
        <a:bodyPr/>
        <a:lstStyle/>
        <a:p>
          <a:endParaRPr lang="en-US"/>
        </a:p>
      </dgm:t>
    </dgm:pt>
    <dgm:pt modelId="{9123C90B-777B-4528-BE23-02A23B8AA23B}">
      <dgm:prSet phldrT="[Text]"/>
      <dgm:spPr/>
      <dgm:t>
        <a:bodyPr/>
        <a:lstStyle/>
        <a:p>
          <a:r>
            <a:rPr lang="en-US">
              <a:latin typeface="Arial Narrow" panose="020B0606020202030204" pitchFamily="34" charset="0"/>
            </a:rPr>
            <a:t>Fixed Unit</a:t>
          </a:r>
          <a:endParaRPr lang="en-US" dirty="0"/>
        </a:p>
      </dgm:t>
    </dgm:pt>
    <dgm:pt modelId="{A5EB065D-9839-4D7F-96C2-93C2843812A0}" type="parTrans" cxnId="{6435D710-DDC3-4EDE-9D21-AC58EAB64ADA}">
      <dgm:prSet/>
      <dgm:spPr/>
      <dgm:t>
        <a:bodyPr/>
        <a:lstStyle/>
        <a:p>
          <a:endParaRPr lang="en-US"/>
        </a:p>
      </dgm:t>
    </dgm:pt>
    <dgm:pt modelId="{B43C57E6-FA86-4F35-8B40-1332D1AA0092}" type="sibTrans" cxnId="{6435D710-DDC3-4EDE-9D21-AC58EAB64ADA}">
      <dgm:prSet/>
      <dgm:spPr/>
      <dgm:t>
        <a:bodyPr/>
        <a:lstStyle/>
        <a:p>
          <a:endParaRPr lang="en-US"/>
        </a:p>
      </dgm:t>
    </dgm:pt>
    <dgm:pt modelId="{CAB534D7-8536-477B-8F55-078011972FEE}">
      <dgm:prSet phldrT="[Text]"/>
      <dgm:spPr/>
      <dgm:t>
        <a:bodyPr/>
        <a:lstStyle/>
        <a:p>
          <a:r>
            <a:rPr lang="en-US" dirty="0">
              <a:latin typeface="Arial Narrow" panose="020B0606020202030204" pitchFamily="34" charset="0"/>
            </a:rPr>
            <a:t>Articulated Unit</a:t>
          </a:r>
          <a:endParaRPr lang="en-US" dirty="0"/>
        </a:p>
      </dgm:t>
    </dgm:pt>
    <dgm:pt modelId="{C40121E5-2689-407F-8FF6-BE35F79FE4E6}" type="parTrans" cxnId="{3408EEAA-7913-4D2D-B83A-F67F7A2DB307}">
      <dgm:prSet/>
      <dgm:spPr/>
      <dgm:t>
        <a:bodyPr/>
        <a:lstStyle/>
        <a:p>
          <a:endParaRPr lang="en-US"/>
        </a:p>
      </dgm:t>
    </dgm:pt>
    <dgm:pt modelId="{50C8BC16-7839-4C65-95DE-D6EF01EDA771}" type="sibTrans" cxnId="{3408EEAA-7913-4D2D-B83A-F67F7A2DB307}">
      <dgm:prSet/>
      <dgm:spPr/>
      <dgm:t>
        <a:bodyPr/>
        <a:lstStyle/>
        <a:p>
          <a:endParaRPr lang="en-US"/>
        </a:p>
      </dgm:t>
    </dgm:pt>
    <dgm:pt modelId="{0889E266-4B51-4B71-8865-F01A85BF413A}">
      <dgm:prSet phldrT="[Text]"/>
      <dgm:spPr/>
      <dgm:t>
        <a:bodyPr/>
        <a:lstStyle/>
        <a:p>
          <a:r>
            <a:rPr lang="en-US">
              <a:latin typeface="Arial Narrow" panose="020B0606020202030204" pitchFamily="34" charset="0"/>
            </a:rPr>
            <a:t>Above Ground</a:t>
          </a:r>
          <a:endParaRPr lang="en-US" dirty="0"/>
        </a:p>
      </dgm:t>
    </dgm:pt>
    <dgm:pt modelId="{2F9BE514-AC47-465C-A369-AF18780F0B9C}" type="parTrans" cxnId="{F21B795F-29AB-4081-A05E-919D3741893D}">
      <dgm:prSet/>
      <dgm:spPr/>
      <dgm:t>
        <a:bodyPr/>
        <a:lstStyle/>
        <a:p>
          <a:endParaRPr lang="en-US"/>
        </a:p>
      </dgm:t>
    </dgm:pt>
    <dgm:pt modelId="{2495742C-3E26-403A-A631-5341D364F3C4}" type="sibTrans" cxnId="{F21B795F-29AB-4081-A05E-919D3741893D}">
      <dgm:prSet/>
      <dgm:spPr/>
      <dgm:t>
        <a:bodyPr/>
        <a:lstStyle/>
        <a:p>
          <a:endParaRPr lang="en-US"/>
        </a:p>
      </dgm:t>
    </dgm:pt>
    <dgm:pt modelId="{F2845874-4DBA-42AC-B92A-4BD0D836D5B2}">
      <dgm:prSet phldrT="[Text]"/>
      <dgm:spPr/>
      <dgm:t>
        <a:bodyPr/>
        <a:lstStyle/>
        <a:p>
          <a:r>
            <a:rPr lang="en-US" dirty="0">
              <a:latin typeface="Arial Narrow" panose="020B0606020202030204" pitchFamily="34" charset="0"/>
            </a:rPr>
            <a:t>Buried</a:t>
          </a:r>
          <a:endParaRPr lang="en-US" dirty="0"/>
        </a:p>
      </dgm:t>
    </dgm:pt>
    <dgm:pt modelId="{4575FEE7-7938-4697-AF3D-CE78BD729F57}" type="parTrans" cxnId="{B011B173-5221-45F2-A14E-D801FE7BC5AD}">
      <dgm:prSet/>
      <dgm:spPr/>
      <dgm:t>
        <a:bodyPr/>
        <a:lstStyle/>
        <a:p>
          <a:endParaRPr lang="en-US"/>
        </a:p>
      </dgm:t>
    </dgm:pt>
    <dgm:pt modelId="{B0E0D7E1-C025-4FFF-86AF-CC9A2D513722}" type="sibTrans" cxnId="{B011B173-5221-45F2-A14E-D801FE7BC5AD}">
      <dgm:prSet/>
      <dgm:spPr/>
      <dgm:t>
        <a:bodyPr/>
        <a:lstStyle/>
        <a:p>
          <a:endParaRPr lang="en-US"/>
        </a:p>
      </dgm:t>
    </dgm:pt>
    <dgm:pt modelId="{8DFCA23F-634E-46D8-B1A4-35A7E68A77A7}" type="pres">
      <dgm:prSet presAssocID="{6B7E9A92-774D-4478-B1D5-0444E1D5AD6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FE54703-9728-4F82-9A39-9236E32DCA94}" type="pres">
      <dgm:prSet presAssocID="{699A4F4B-61EA-48CA-B21E-6A6176A60636}" presName="hierRoot1" presStyleCnt="0">
        <dgm:presLayoutVars>
          <dgm:hierBranch val="init"/>
        </dgm:presLayoutVars>
      </dgm:prSet>
      <dgm:spPr/>
    </dgm:pt>
    <dgm:pt modelId="{C52EC65B-999F-4353-9C2F-D1DFC7FF1D9A}" type="pres">
      <dgm:prSet presAssocID="{699A4F4B-61EA-48CA-B21E-6A6176A60636}" presName="rootComposite1" presStyleCnt="0"/>
      <dgm:spPr/>
    </dgm:pt>
    <dgm:pt modelId="{8528FBA2-CA12-4BBA-B0FD-DF2FAC0791AA}" type="pres">
      <dgm:prSet presAssocID="{699A4F4B-61EA-48CA-B21E-6A6176A60636}" presName="rootText1" presStyleLbl="node0" presStyleIdx="0" presStyleCnt="1" custScaleX="482233" custScaleY="11430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290AD58-A64A-4AA6-84D8-FEB838BBF841}" type="pres">
      <dgm:prSet presAssocID="{699A4F4B-61EA-48CA-B21E-6A6176A60636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3B51C5C-6BAF-496D-9B4A-72A5257C7C57}" type="pres">
      <dgm:prSet presAssocID="{699A4F4B-61EA-48CA-B21E-6A6176A60636}" presName="hierChild2" presStyleCnt="0"/>
      <dgm:spPr/>
    </dgm:pt>
    <dgm:pt modelId="{18C4C78A-D1F0-44E2-950F-FA377068155A}" type="pres">
      <dgm:prSet presAssocID="{A70BF4F5-0021-42EE-BB7F-94CD5170F30D}" presName="Name37" presStyleLbl="parChTrans1D2" presStyleIdx="0" presStyleCnt="6"/>
      <dgm:spPr/>
      <dgm:t>
        <a:bodyPr/>
        <a:lstStyle/>
        <a:p>
          <a:endParaRPr lang="en-US"/>
        </a:p>
      </dgm:t>
    </dgm:pt>
    <dgm:pt modelId="{3594CEAC-A482-4C36-A064-4603BA2352B3}" type="pres">
      <dgm:prSet presAssocID="{D94A8B83-849B-495C-8E85-D3BA757CADD1}" presName="hierRoot2" presStyleCnt="0">
        <dgm:presLayoutVars>
          <dgm:hierBranch val="init"/>
        </dgm:presLayoutVars>
      </dgm:prSet>
      <dgm:spPr/>
    </dgm:pt>
    <dgm:pt modelId="{E413D89D-47DF-4E26-8813-72033487ED41}" type="pres">
      <dgm:prSet presAssocID="{D94A8B83-849B-495C-8E85-D3BA757CADD1}" presName="rootComposite" presStyleCnt="0"/>
      <dgm:spPr/>
    </dgm:pt>
    <dgm:pt modelId="{087CD461-7FD8-4A81-9C9E-BB55E62EB274}" type="pres">
      <dgm:prSet presAssocID="{D94A8B83-849B-495C-8E85-D3BA757CADD1}" presName="rootText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F3D85C7-F5A3-4548-A1B7-DFB1511D4832}" type="pres">
      <dgm:prSet presAssocID="{D94A8B83-849B-495C-8E85-D3BA757CADD1}" presName="rootConnector" presStyleLbl="node2" presStyleIdx="0" presStyleCnt="6"/>
      <dgm:spPr/>
      <dgm:t>
        <a:bodyPr/>
        <a:lstStyle/>
        <a:p>
          <a:endParaRPr lang="en-US"/>
        </a:p>
      </dgm:t>
    </dgm:pt>
    <dgm:pt modelId="{E2F77065-41C8-4EF5-BA64-67FA77D4B577}" type="pres">
      <dgm:prSet presAssocID="{D94A8B83-849B-495C-8E85-D3BA757CADD1}" presName="hierChild4" presStyleCnt="0"/>
      <dgm:spPr/>
    </dgm:pt>
    <dgm:pt modelId="{05913F0C-4F11-4621-8C24-87F212F8F4CF}" type="pres">
      <dgm:prSet presAssocID="{4FA5B069-FFB7-4781-894D-6A9C1DF59B9D}" presName="Name37" presStyleLbl="parChTrans1D3" presStyleIdx="0" presStyleCnt="6"/>
      <dgm:spPr/>
      <dgm:t>
        <a:bodyPr/>
        <a:lstStyle/>
        <a:p>
          <a:endParaRPr lang="en-US"/>
        </a:p>
      </dgm:t>
    </dgm:pt>
    <dgm:pt modelId="{6E7DA60C-714C-4909-ACCF-E5D3C8323860}" type="pres">
      <dgm:prSet presAssocID="{04BFE210-56ED-43B2-A88C-F6C854CC94E0}" presName="hierRoot2" presStyleCnt="0">
        <dgm:presLayoutVars>
          <dgm:hierBranch val="init"/>
        </dgm:presLayoutVars>
      </dgm:prSet>
      <dgm:spPr/>
    </dgm:pt>
    <dgm:pt modelId="{6BEFB6EB-1A17-4AC3-A7D2-855A81FE8D0A}" type="pres">
      <dgm:prSet presAssocID="{04BFE210-56ED-43B2-A88C-F6C854CC94E0}" presName="rootComposite" presStyleCnt="0"/>
      <dgm:spPr/>
    </dgm:pt>
    <dgm:pt modelId="{B9307B70-ADE3-4582-B466-0B3CD3CD7A4F}" type="pres">
      <dgm:prSet presAssocID="{04BFE210-56ED-43B2-A88C-F6C854CC94E0}" presName="rootText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E4C9FCC-ECEF-41A3-89BE-E7C7EADD8F87}" type="pres">
      <dgm:prSet presAssocID="{04BFE210-56ED-43B2-A88C-F6C854CC94E0}" presName="rootConnector" presStyleLbl="node3" presStyleIdx="0" presStyleCnt="6"/>
      <dgm:spPr/>
      <dgm:t>
        <a:bodyPr/>
        <a:lstStyle/>
        <a:p>
          <a:endParaRPr lang="en-US"/>
        </a:p>
      </dgm:t>
    </dgm:pt>
    <dgm:pt modelId="{7A916AEE-62D9-4CEC-94B9-D53762D06BDE}" type="pres">
      <dgm:prSet presAssocID="{04BFE210-56ED-43B2-A88C-F6C854CC94E0}" presName="hierChild4" presStyleCnt="0"/>
      <dgm:spPr/>
    </dgm:pt>
    <dgm:pt modelId="{B968B14A-ADF9-4C14-B970-EDB3F13293B4}" type="pres">
      <dgm:prSet presAssocID="{04BFE210-56ED-43B2-A88C-F6C854CC94E0}" presName="hierChild5" presStyleCnt="0"/>
      <dgm:spPr/>
    </dgm:pt>
    <dgm:pt modelId="{0817730A-2E27-4705-8A06-2CED6E33CA04}" type="pres">
      <dgm:prSet presAssocID="{DBE09928-FEC3-4905-99B0-3D86742DDDBE}" presName="Name37" presStyleLbl="parChTrans1D3" presStyleIdx="1" presStyleCnt="6"/>
      <dgm:spPr/>
      <dgm:t>
        <a:bodyPr/>
        <a:lstStyle/>
        <a:p>
          <a:endParaRPr lang="en-US"/>
        </a:p>
      </dgm:t>
    </dgm:pt>
    <dgm:pt modelId="{14195F79-733A-41A9-95BA-A8585CE1AD8A}" type="pres">
      <dgm:prSet presAssocID="{0D1F2647-6286-4DB4-96F9-58F5A3E6B411}" presName="hierRoot2" presStyleCnt="0">
        <dgm:presLayoutVars>
          <dgm:hierBranch val="init"/>
        </dgm:presLayoutVars>
      </dgm:prSet>
      <dgm:spPr/>
    </dgm:pt>
    <dgm:pt modelId="{3A66D59D-8DEF-4B03-B1DD-9FA413C379E8}" type="pres">
      <dgm:prSet presAssocID="{0D1F2647-6286-4DB4-96F9-58F5A3E6B411}" presName="rootComposite" presStyleCnt="0"/>
      <dgm:spPr/>
    </dgm:pt>
    <dgm:pt modelId="{02A4DE6D-0CE1-43CC-9EB4-461BB8BCD733}" type="pres">
      <dgm:prSet presAssocID="{0D1F2647-6286-4DB4-96F9-58F5A3E6B411}" presName="rootText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3DBBD43-5F9D-4DFC-8325-24EEB3014EE3}" type="pres">
      <dgm:prSet presAssocID="{0D1F2647-6286-4DB4-96F9-58F5A3E6B411}" presName="rootConnector" presStyleLbl="node3" presStyleIdx="1" presStyleCnt="6"/>
      <dgm:spPr/>
      <dgm:t>
        <a:bodyPr/>
        <a:lstStyle/>
        <a:p>
          <a:endParaRPr lang="en-US"/>
        </a:p>
      </dgm:t>
    </dgm:pt>
    <dgm:pt modelId="{1D7CF0B2-10C5-4A65-9B4E-0EAD8D945F9F}" type="pres">
      <dgm:prSet presAssocID="{0D1F2647-6286-4DB4-96F9-58F5A3E6B411}" presName="hierChild4" presStyleCnt="0"/>
      <dgm:spPr/>
    </dgm:pt>
    <dgm:pt modelId="{5C35C326-4D63-4CF1-B6EA-2DD76816084F}" type="pres">
      <dgm:prSet presAssocID="{0D1F2647-6286-4DB4-96F9-58F5A3E6B411}" presName="hierChild5" presStyleCnt="0"/>
      <dgm:spPr/>
    </dgm:pt>
    <dgm:pt modelId="{A5891EA9-3142-441A-A30B-1BAED4312944}" type="pres">
      <dgm:prSet presAssocID="{D94A8B83-849B-495C-8E85-D3BA757CADD1}" presName="hierChild5" presStyleCnt="0"/>
      <dgm:spPr/>
    </dgm:pt>
    <dgm:pt modelId="{E79147F9-13DF-4F2C-9D61-89516BBC014D}" type="pres">
      <dgm:prSet presAssocID="{99D1B1E5-B45B-4FD3-A00A-17D86E12A2FA}" presName="Name37" presStyleLbl="parChTrans1D2" presStyleIdx="1" presStyleCnt="6"/>
      <dgm:spPr/>
      <dgm:t>
        <a:bodyPr/>
        <a:lstStyle/>
        <a:p>
          <a:endParaRPr lang="en-US"/>
        </a:p>
      </dgm:t>
    </dgm:pt>
    <dgm:pt modelId="{F05349A9-F1F9-434B-8168-CE7F225CCDD1}" type="pres">
      <dgm:prSet presAssocID="{24B4A56C-F390-4601-8670-E17345E77870}" presName="hierRoot2" presStyleCnt="0">
        <dgm:presLayoutVars>
          <dgm:hierBranch val="init"/>
        </dgm:presLayoutVars>
      </dgm:prSet>
      <dgm:spPr/>
    </dgm:pt>
    <dgm:pt modelId="{1AAF35BB-462B-4867-9678-EF8105F3C8EB}" type="pres">
      <dgm:prSet presAssocID="{24B4A56C-F390-4601-8670-E17345E77870}" presName="rootComposite" presStyleCnt="0"/>
      <dgm:spPr/>
    </dgm:pt>
    <dgm:pt modelId="{8295868F-0DB4-4C14-AA3C-FB884AA895CD}" type="pres">
      <dgm:prSet presAssocID="{24B4A56C-F390-4601-8670-E17345E77870}" presName="rootText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090BCFB-4F52-42DF-8CB3-3012D08CB59D}" type="pres">
      <dgm:prSet presAssocID="{24B4A56C-F390-4601-8670-E17345E77870}" presName="rootConnector" presStyleLbl="node2" presStyleIdx="1" presStyleCnt="6"/>
      <dgm:spPr/>
      <dgm:t>
        <a:bodyPr/>
        <a:lstStyle/>
        <a:p>
          <a:endParaRPr lang="en-US"/>
        </a:p>
      </dgm:t>
    </dgm:pt>
    <dgm:pt modelId="{71E2A798-6700-4F9D-82A9-BE243C5297E6}" type="pres">
      <dgm:prSet presAssocID="{24B4A56C-F390-4601-8670-E17345E77870}" presName="hierChild4" presStyleCnt="0"/>
      <dgm:spPr/>
    </dgm:pt>
    <dgm:pt modelId="{D5EA059B-1E92-4462-AE1F-A9848D0F6967}" type="pres">
      <dgm:prSet presAssocID="{A5EB065D-9839-4D7F-96C2-93C2843812A0}" presName="Name37" presStyleLbl="parChTrans1D3" presStyleIdx="2" presStyleCnt="6"/>
      <dgm:spPr/>
      <dgm:t>
        <a:bodyPr/>
        <a:lstStyle/>
        <a:p>
          <a:endParaRPr lang="en-US"/>
        </a:p>
      </dgm:t>
    </dgm:pt>
    <dgm:pt modelId="{A3CF1E32-F4BB-4D21-9C4D-67C3BA641666}" type="pres">
      <dgm:prSet presAssocID="{9123C90B-777B-4528-BE23-02A23B8AA23B}" presName="hierRoot2" presStyleCnt="0">
        <dgm:presLayoutVars>
          <dgm:hierBranch val="init"/>
        </dgm:presLayoutVars>
      </dgm:prSet>
      <dgm:spPr/>
    </dgm:pt>
    <dgm:pt modelId="{EDAA0D6A-713A-41AA-BACF-36FE0FA7DE89}" type="pres">
      <dgm:prSet presAssocID="{9123C90B-777B-4528-BE23-02A23B8AA23B}" presName="rootComposite" presStyleCnt="0"/>
      <dgm:spPr/>
    </dgm:pt>
    <dgm:pt modelId="{145AADE0-ED35-43D7-B2C0-4942BA001E5D}" type="pres">
      <dgm:prSet presAssocID="{9123C90B-777B-4528-BE23-02A23B8AA23B}" presName="rootText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A9DC4DD-D4E9-4AE8-84A7-77DEC3B84934}" type="pres">
      <dgm:prSet presAssocID="{9123C90B-777B-4528-BE23-02A23B8AA23B}" presName="rootConnector" presStyleLbl="node3" presStyleIdx="2" presStyleCnt="6"/>
      <dgm:spPr/>
      <dgm:t>
        <a:bodyPr/>
        <a:lstStyle/>
        <a:p>
          <a:endParaRPr lang="en-US"/>
        </a:p>
      </dgm:t>
    </dgm:pt>
    <dgm:pt modelId="{7D3B5316-D614-41F3-9ACB-48DA1368BA9A}" type="pres">
      <dgm:prSet presAssocID="{9123C90B-777B-4528-BE23-02A23B8AA23B}" presName="hierChild4" presStyleCnt="0"/>
      <dgm:spPr/>
    </dgm:pt>
    <dgm:pt modelId="{DDEEB25E-AFF5-4EFE-AF33-B025E5DF66CA}" type="pres">
      <dgm:prSet presAssocID="{9123C90B-777B-4528-BE23-02A23B8AA23B}" presName="hierChild5" presStyleCnt="0"/>
      <dgm:spPr/>
    </dgm:pt>
    <dgm:pt modelId="{80FE1E87-3684-48DA-9971-E277EF59D9F1}" type="pres">
      <dgm:prSet presAssocID="{C40121E5-2689-407F-8FF6-BE35F79FE4E6}" presName="Name37" presStyleLbl="parChTrans1D3" presStyleIdx="3" presStyleCnt="6"/>
      <dgm:spPr/>
      <dgm:t>
        <a:bodyPr/>
        <a:lstStyle/>
        <a:p>
          <a:endParaRPr lang="en-US"/>
        </a:p>
      </dgm:t>
    </dgm:pt>
    <dgm:pt modelId="{F4D3AB40-9D77-41AC-9D64-D090F82C2764}" type="pres">
      <dgm:prSet presAssocID="{CAB534D7-8536-477B-8F55-078011972FEE}" presName="hierRoot2" presStyleCnt="0">
        <dgm:presLayoutVars>
          <dgm:hierBranch val="init"/>
        </dgm:presLayoutVars>
      </dgm:prSet>
      <dgm:spPr/>
    </dgm:pt>
    <dgm:pt modelId="{92117820-926E-469E-96CE-54899EB23D56}" type="pres">
      <dgm:prSet presAssocID="{CAB534D7-8536-477B-8F55-078011972FEE}" presName="rootComposite" presStyleCnt="0"/>
      <dgm:spPr/>
    </dgm:pt>
    <dgm:pt modelId="{C71DF944-AC07-4B36-AFEC-E0EC95D47A9D}" type="pres">
      <dgm:prSet presAssocID="{CAB534D7-8536-477B-8F55-078011972FEE}" presName="rootText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6EC6083-BD57-4021-806D-0D2D0A3CF89E}" type="pres">
      <dgm:prSet presAssocID="{CAB534D7-8536-477B-8F55-078011972FEE}" presName="rootConnector" presStyleLbl="node3" presStyleIdx="3" presStyleCnt="6"/>
      <dgm:spPr/>
      <dgm:t>
        <a:bodyPr/>
        <a:lstStyle/>
        <a:p>
          <a:endParaRPr lang="en-US"/>
        </a:p>
      </dgm:t>
    </dgm:pt>
    <dgm:pt modelId="{B1664CF9-18D4-4788-B8A8-D962FD990B1F}" type="pres">
      <dgm:prSet presAssocID="{CAB534D7-8536-477B-8F55-078011972FEE}" presName="hierChild4" presStyleCnt="0"/>
      <dgm:spPr/>
    </dgm:pt>
    <dgm:pt modelId="{807C8DF5-1EFB-474F-9C2D-34A1BB00BEA7}" type="pres">
      <dgm:prSet presAssocID="{CAB534D7-8536-477B-8F55-078011972FEE}" presName="hierChild5" presStyleCnt="0"/>
      <dgm:spPr/>
    </dgm:pt>
    <dgm:pt modelId="{5E9B437D-84E8-48B5-937A-BB6982D756BB}" type="pres">
      <dgm:prSet presAssocID="{24B4A56C-F390-4601-8670-E17345E77870}" presName="hierChild5" presStyleCnt="0"/>
      <dgm:spPr/>
    </dgm:pt>
    <dgm:pt modelId="{A693689D-C619-42C1-BEA1-28E2F4B54250}" type="pres">
      <dgm:prSet presAssocID="{F556D00B-2E5F-4398-92D3-A8AE4F11B304}" presName="Name37" presStyleLbl="parChTrans1D2" presStyleIdx="2" presStyleCnt="6"/>
      <dgm:spPr/>
      <dgm:t>
        <a:bodyPr/>
        <a:lstStyle/>
        <a:p>
          <a:endParaRPr lang="en-US"/>
        </a:p>
      </dgm:t>
    </dgm:pt>
    <dgm:pt modelId="{BBDF8D4D-FEE9-49F7-96D6-C29B297AAAB6}" type="pres">
      <dgm:prSet presAssocID="{AB53704C-5592-4F32-AA17-FC401E48178F}" presName="hierRoot2" presStyleCnt="0">
        <dgm:presLayoutVars>
          <dgm:hierBranch val="init"/>
        </dgm:presLayoutVars>
      </dgm:prSet>
      <dgm:spPr/>
    </dgm:pt>
    <dgm:pt modelId="{0D655EBF-2DAD-4C6D-9E53-A1F5E2A89B18}" type="pres">
      <dgm:prSet presAssocID="{AB53704C-5592-4F32-AA17-FC401E48178F}" presName="rootComposite" presStyleCnt="0"/>
      <dgm:spPr/>
    </dgm:pt>
    <dgm:pt modelId="{E4DFD813-0C57-46B4-8E1E-8E858D3DA4D3}" type="pres">
      <dgm:prSet presAssocID="{AB53704C-5592-4F32-AA17-FC401E48178F}" presName="rootText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8564BBA-1412-4855-87A0-5740299EB141}" type="pres">
      <dgm:prSet presAssocID="{AB53704C-5592-4F32-AA17-FC401E48178F}" presName="rootConnector" presStyleLbl="node2" presStyleIdx="2" presStyleCnt="6"/>
      <dgm:spPr/>
      <dgm:t>
        <a:bodyPr/>
        <a:lstStyle/>
        <a:p>
          <a:endParaRPr lang="en-US"/>
        </a:p>
      </dgm:t>
    </dgm:pt>
    <dgm:pt modelId="{9BD54EC8-78DC-4C69-A355-1E2F784EEDBD}" type="pres">
      <dgm:prSet presAssocID="{AB53704C-5592-4F32-AA17-FC401E48178F}" presName="hierChild4" presStyleCnt="0"/>
      <dgm:spPr/>
    </dgm:pt>
    <dgm:pt modelId="{3704091D-8AB8-4780-9938-4FD26E478DD8}" type="pres">
      <dgm:prSet presAssocID="{2F9BE514-AC47-465C-A369-AF18780F0B9C}" presName="Name37" presStyleLbl="parChTrans1D3" presStyleIdx="4" presStyleCnt="6"/>
      <dgm:spPr/>
      <dgm:t>
        <a:bodyPr/>
        <a:lstStyle/>
        <a:p>
          <a:endParaRPr lang="en-US"/>
        </a:p>
      </dgm:t>
    </dgm:pt>
    <dgm:pt modelId="{92D1BC9B-2156-4ACE-B51E-CD47FACD82D9}" type="pres">
      <dgm:prSet presAssocID="{0889E266-4B51-4B71-8865-F01A85BF413A}" presName="hierRoot2" presStyleCnt="0">
        <dgm:presLayoutVars>
          <dgm:hierBranch val="init"/>
        </dgm:presLayoutVars>
      </dgm:prSet>
      <dgm:spPr/>
    </dgm:pt>
    <dgm:pt modelId="{E9797D20-B31C-4096-8C15-E508EB46BE60}" type="pres">
      <dgm:prSet presAssocID="{0889E266-4B51-4B71-8865-F01A85BF413A}" presName="rootComposite" presStyleCnt="0"/>
      <dgm:spPr/>
    </dgm:pt>
    <dgm:pt modelId="{1D8B8CC8-955C-461D-9661-BDEA69CA2046}" type="pres">
      <dgm:prSet presAssocID="{0889E266-4B51-4B71-8865-F01A85BF413A}" presName="rootText" presStyleLbl="node3" presStyleIdx="4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B2CF1CA-6B58-4DEF-90D4-2D6AB018CD14}" type="pres">
      <dgm:prSet presAssocID="{0889E266-4B51-4B71-8865-F01A85BF413A}" presName="rootConnector" presStyleLbl="node3" presStyleIdx="4" presStyleCnt="6"/>
      <dgm:spPr/>
      <dgm:t>
        <a:bodyPr/>
        <a:lstStyle/>
        <a:p>
          <a:endParaRPr lang="en-US"/>
        </a:p>
      </dgm:t>
    </dgm:pt>
    <dgm:pt modelId="{D9DCA046-D6D2-476D-B962-EAFDD037D1AA}" type="pres">
      <dgm:prSet presAssocID="{0889E266-4B51-4B71-8865-F01A85BF413A}" presName="hierChild4" presStyleCnt="0"/>
      <dgm:spPr/>
    </dgm:pt>
    <dgm:pt modelId="{DAF96923-79A2-4479-9E30-55042D50A9E3}" type="pres">
      <dgm:prSet presAssocID="{0889E266-4B51-4B71-8865-F01A85BF413A}" presName="hierChild5" presStyleCnt="0"/>
      <dgm:spPr/>
    </dgm:pt>
    <dgm:pt modelId="{5D6F19C7-C066-449B-A07B-30003526A8F0}" type="pres">
      <dgm:prSet presAssocID="{4575FEE7-7938-4697-AF3D-CE78BD729F57}" presName="Name37" presStyleLbl="parChTrans1D3" presStyleIdx="5" presStyleCnt="6"/>
      <dgm:spPr/>
      <dgm:t>
        <a:bodyPr/>
        <a:lstStyle/>
        <a:p>
          <a:endParaRPr lang="en-US"/>
        </a:p>
      </dgm:t>
    </dgm:pt>
    <dgm:pt modelId="{277504CD-50A7-4B63-B9C4-B0FAC92778D1}" type="pres">
      <dgm:prSet presAssocID="{F2845874-4DBA-42AC-B92A-4BD0D836D5B2}" presName="hierRoot2" presStyleCnt="0">
        <dgm:presLayoutVars>
          <dgm:hierBranch val="init"/>
        </dgm:presLayoutVars>
      </dgm:prSet>
      <dgm:spPr/>
    </dgm:pt>
    <dgm:pt modelId="{4129FE7F-DE05-408C-A4D8-40471D359CB3}" type="pres">
      <dgm:prSet presAssocID="{F2845874-4DBA-42AC-B92A-4BD0D836D5B2}" presName="rootComposite" presStyleCnt="0"/>
      <dgm:spPr/>
    </dgm:pt>
    <dgm:pt modelId="{9390851D-1C1C-46F4-84F6-5316B54B32AF}" type="pres">
      <dgm:prSet presAssocID="{F2845874-4DBA-42AC-B92A-4BD0D836D5B2}" presName="rootText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7E0F4F6-4467-423B-8C25-EA76C394F4CD}" type="pres">
      <dgm:prSet presAssocID="{F2845874-4DBA-42AC-B92A-4BD0D836D5B2}" presName="rootConnector" presStyleLbl="node3" presStyleIdx="5" presStyleCnt="6"/>
      <dgm:spPr/>
      <dgm:t>
        <a:bodyPr/>
        <a:lstStyle/>
        <a:p>
          <a:endParaRPr lang="en-US"/>
        </a:p>
      </dgm:t>
    </dgm:pt>
    <dgm:pt modelId="{FDEC8AC9-D8EF-48EC-9DA4-8E9E9B2FBD86}" type="pres">
      <dgm:prSet presAssocID="{F2845874-4DBA-42AC-B92A-4BD0D836D5B2}" presName="hierChild4" presStyleCnt="0"/>
      <dgm:spPr/>
    </dgm:pt>
    <dgm:pt modelId="{91C4A9A4-F7EC-443D-94B4-3C59F73F03FE}" type="pres">
      <dgm:prSet presAssocID="{F2845874-4DBA-42AC-B92A-4BD0D836D5B2}" presName="hierChild5" presStyleCnt="0"/>
      <dgm:spPr/>
    </dgm:pt>
    <dgm:pt modelId="{73922F2C-F0DC-467E-B609-5920FD87A501}" type="pres">
      <dgm:prSet presAssocID="{AB53704C-5592-4F32-AA17-FC401E48178F}" presName="hierChild5" presStyleCnt="0"/>
      <dgm:spPr/>
    </dgm:pt>
    <dgm:pt modelId="{21CD7DE6-51D7-4D2D-9E3C-EDED80816721}" type="pres">
      <dgm:prSet presAssocID="{5C511FA7-AD04-4D0F-933F-1E6AC6CFD9E6}" presName="Name37" presStyleLbl="parChTrans1D2" presStyleIdx="3" presStyleCnt="6"/>
      <dgm:spPr/>
      <dgm:t>
        <a:bodyPr/>
        <a:lstStyle/>
        <a:p>
          <a:endParaRPr lang="en-US"/>
        </a:p>
      </dgm:t>
    </dgm:pt>
    <dgm:pt modelId="{2EF146AA-9AC5-4E34-AA88-F15DC8C6CBE5}" type="pres">
      <dgm:prSet presAssocID="{0AA624BC-FBC4-4036-B0EA-615F8178AA55}" presName="hierRoot2" presStyleCnt="0">
        <dgm:presLayoutVars>
          <dgm:hierBranch val="init"/>
        </dgm:presLayoutVars>
      </dgm:prSet>
      <dgm:spPr/>
    </dgm:pt>
    <dgm:pt modelId="{0D1326B6-B596-4061-8D4F-4F1693265867}" type="pres">
      <dgm:prSet presAssocID="{0AA624BC-FBC4-4036-B0EA-615F8178AA55}" presName="rootComposite" presStyleCnt="0"/>
      <dgm:spPr/>
    </dgm:pt>
    <dgm:pt modelId="{153935E2-3AA3-41DB-8AC0-D023D38EAA97}" type="pres">
      <dgm:prSet presAssocID="{0AA624BC-FBC4-4036-B0EA-615F8178AA55}" presName="rootText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63C0CD8-B423-4B35-B397-20945A88493C}" type="pres">
      <dgm:prSet presAssocID="{0AA624BC-FBC4-4036-B0EA-615F8178AA55}" presName="rootConnector" presStyleLbl="node2" presStyleIdx="3" presStyleCnt="6"/>
      <dgm:spPr/>
      <dgm:t>
        <a:bodyPr/>
        <a:lstStyle/>
        <a:p>
          <a:endParaRPr lang="en-US"/>
        </a:p>
      </dgm:t>
    </dgm:pt>
    <dgm:pt modelId="{62612D5D-5085-4060-B44F-7568B6EB2066}" type="pres">
      <dgm:prSet presAssocID="{0AA624BC-FBC4-4036-B0EA-615F8178AA55}" presName="hierChild4" presStyleCnt="0"/>
      <dgm:spPr/>
    </dgm:pt>
    <dgm:pt modelId="{1B5DD463-3294-4D6D-9250-59BF0523713E}" type="pres">
      <dgm:prSet presAssocID="{0AA624BC-FBC4-4036-B0EA-615F8178AA55}" presName="hierChild5" presStyleCnt="0"/>
      <dgm:spPr/>
    </dgm:pt>
    <dgm:pt modelId="{655EDB08-16D8-47F9-833D-309BA5035D57}" type="pres">
      <dgm:prSet presAssocID="{D8A67DB9-F453-4A0E-B05B-6A058C2348A7}" presName="Name37" presStyleLbl="parChTrans1D2" presStyleIdx="4" presStyleCnt="6"/>
      <dgm:spPr/>
      <dgm:t>
        <a:bodyPr/>
        <a:lstStyle/>
        <a:p>
          <a:endParaRPr lang="en-US"/>
        </a:p>
      </dgm:t>
    </dgm:pt>
    <dgm:pt modelId="{2456BEAD-9DB6-488B-B0AB-CE36125F79EB}" type="pres">
      <dgm:prSet presAssocID="{0350468A-9420-470B-9D40-EEC36E04BCE0}" presName="hierRoot2" presStyleCnt="0">
        <dgm:presLayoutVars>
          <dgm:hierBranch val="init"/>
        </dgm:presLayoutVars>
      </dgm:prSet>
      <dgm:spPr/>
    </dgm:pt>
    <dgm:pt modelId="{386B9691-680F-4421-891B-D4BC61C3A072}" type="pres">
      <dgm:prSet presAssocID="{0350468A-9420-470B-9D40-EEC36E04BCE0}" presName="rootComposite" presStyleCnt="0"/>
      <dgm:spPr/>
    </dgm:pt>
    <dgm:pt modelId="{083B266E-7127-4E69-883C-F2E890BA1685}" type="pres">
      <dgm:prSet presAssocID="{0350468A-9420-470B-9D40-EEC36E04BCE0}" presName="rootText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23A99A1-7DF4-448C-8AB9-CDD8858DE6F3}" type="pres">
      <dgm:prSet presAssocID="{0350468A-9420-470B-9D40-EEC36E04BCE0}" presName="rootConnector" presStyleLbl="node2" presStyleIdx="4" presStyleCnt="6"/>
      <dgm:spPr/>
      <dgm:t>
        <a:bodyPr/>
        <a:lstStyle/>
        <a:p>
          <a:endParaRPr lang="en-US"/>
        </a:p>
      </dgm:t>
    </dgm:pt>
    <dgm:pt modelId="{BC214FB5-7561-41E2-B4BB-5D3B90108E37}" type="pres">
      <dgm:prSet presAssocID="{0350468A-9420-470B-9D40-EEC36E04BCE0}" presName="hierChild4" presStyleCnt="0"/>
      <dgm:spPr/>
    </dgm:pt>
    <dgm:pt modelId="{239F8988-7FB3-4F09-8C79-3DBB934A9B44}" type="pres">
      <dgm:prSet presAssocID="{0350468A-9420-470B-9D40-EEC36E04BCE0}" presName="hierChild5" presStyleCnt="0"/>
      <dgm:spPr/>
    </dgm:pt>
    <dgm:pt modelId="{E7D99D8D-B331-409A-9E6A-D43E30EDB590}" type="pres">
      <dgm:prSet presAssocID="{59FED3E7-5C40-45F1-B16C-40ADD5EEF5E6}" presName="Name37" presStyleLbl="parChTrans1D2" presStyleIdx="5" presStyleCnt="6"/>
      <dgm:spPr/>
      <dgm:t>
        <a:bodyPr/>
        <a:lstStyle/>
        <a:p>
          <a:endParaRPr lang="en-US"/>
        </a:p>
      </dgm:t>
    </dgm:pt>
    <dgm:pt modelId="{CA0770C8-D3C1-4F31-97B7-0702D65B0B3A}" type="pres">
      <dgm:prSet presAssocID="{DA1B5ACB-3C36-4E32-8889-91BFE79F1C67}" presName="hierRoot2" presStyleCnt="0">
        <dgm:presLayoutVars>
          <dgm:hierBranch val="init"/>
        </dgm:presLayoutVars>
      </dgm:prSet>
      <dgm:spPr/>
    </dgm:pt>
    <dgm:pt modelId="{A2C33281-AA84-4770-9768-23638E745E6B}" type="pres">
      <dgm:prSet presAssocID="{DA1B5ACB-3C36-4E32-8889-91BFE79F1C67}" presName="rootComposite" presStyleCnt="0"/>
      <dgm:spPr/>
    </dgm:pt>
    <dgm:pt modelId="{8467CE27-906E-4E9F-90CF-5A7AE84A50EE}" type="pres">
      <dgm:prSet presAssocID="{DA1B5ACB-3C36-4E32-8889-91BFE79F1C67}" presName="rootText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00FB42D-28C9-4EB0-A718-A6E22E778D42}" type="pres">
      <dgm:prSet presAssocID="{DA1B5ACB-3C36-4E32-8889-91BFE79F1C67}" presName="rootConnector" presStyleLbl="node2" presStyleIdx="5" presStyleCnt="6"/>
      <dgm:spPr/>
      <dgm:t>
        <a:bodyPr/>
        <a:lstStyle/>
        <a:p>
          <a:endParaRPr lang="en-US"/>
        </a:p>
      </dgm:t>
    </dgm:pt>
    <dgm:pt modelId="{C196A5AE-56F8-42B9-B1A5-671C4B6AB05D}" type="pres">
      <dgm:prSet presAssocID="{DA1B5ACB-3C36-4E32-8889-91BFE79F1C67}" presName="hierChild4" presStyleCnt="0"/>
      <dgm:spPr/>
    </dgm:pt>
    <dgm:pt modelId="{117D7607-09DC-4192-A0F6-AF28EB9BE8BE}" type="pres">
      <dgm:prSet presAssocID="{DA1B5ACB-3C36-4E32-8889-91BFE79F1C67}" presName="hierChild5" presStyleCnt="0"/>
      <dgm:spPr/>
    </dgm:pt>
    <dgm:pt modelId="{B0E9FF48-8962-42BA-BF6B-8E69A8AC041D}" type="pres">
      <dgm:prSet presAssocID="{699A4F4B-61EA-48CA-B21E-6A6176A60636}" presName="hierChild3" presStyleCnt="0"/>
      <dgm:spPr/>
    </dgm:pt>
  </dgm:ptLst>
  <dgm:cxnLst>
    <dgm:cxn modelId="{1C9DF7BA-2172-4643-9F22-34F85D15AB42}" type="presOf" srcId="{DA1B5ACB-3C36-4E32-8889-91BFE79F1C67}" destId="{8467CE27-906E-4E9F-90CF-5A7AE84A50EE}" srcOrd="0" destOrd="0" presId="urn:microsoft.com/office/officeart/2005/8/layout/orgChart1"/>
    <dgm:cxn modelId="{536D039F-5731-495E-94CE-BB83BAA55F14}" type="presOf" srcId="{DA1B5ACB-3C36-4E32-8889-91BFE79F1C67}" destId="{000FB42D-28C9-4EB0-A718-A6E22E778D42}" srcOrd="1" destOrd="0" presId="urn:microsoft.com/office/officeart/2005/8/layout/orgChart1"/>
    <dgm:cxn modelId="{83F80767-5827-42B8-9224-FA23B47A966F}" srcId="{6B7E9A92-774D-4478-B1D5-0444E1D5AD68}" destId="{699A4F4B-61EA-48CA-B21E-6A6176A60636}" srcOrd="0" destOrd="0" parTransId="{EE8F1322-61C6-468C-96A5-6B1356E03C7B}" sibTransId="{7DAF8718-725C-46FD-8719-944B24792929}"/>
    <dgm:cxn modelId="{15605FE0-540F-4289-B60E-D3FF5F3E90CE}" type="presOf" srcId="{9123C90B-777B-4528-BE23-02A23B8AA23B}" destId="{145AADE0-ED35-43D7-B2C0-4942BA001E5D}" srcOrd="0" destOrd="0" presId="urn:microsoft.com/office/officeart/2005/8/layout/orgChart1"/>
    <dgm:cxn modelId="{3408EEAA-7913-4D2D-B83A-F67F7A2DB307}" srcId="{24B4A56C-F390-4601-8670-E17345E77870}" destId="{CAB534D7-8536-477B-8F55-078011972FEE}" srcOrd="1" destOrd="0" parTransId="{C40121E5-2689-407F-8FF6-BE35F79FE4E6}" sibTransId="{50C8BC16-7839-4C65-95DE-D6EF01EDA771}"/>
    <dgm:cxn modelId="{390DE6FE-3E10-4F97-AFCC-682D40B302EF}" type="presOf" srcId="{04BFE210-56ED-43B2-A88C-F6C854CC94E0}" destId="{B9307B70-ADE3-4582-B466-0B3CD3CD7A4F}" srcOrd="0" destOrd="0" presId="urn:microsoft.com/office/officeart/2005/8/layout/orgChart1"/>
    <dgm:cxn modelId="{0DE90EB2-AF86-44D5-B59E-B8C5CFBE4481}" type="presOf" srcId="{0AA624BC-FBC4-4036-B0EA-615F8178AA55}" destId="{B63C0CD8-B423-4B35-B397-20945A88493C}" srcOrd="1" destOrd="0" presId="urn:microsoft.com/office/officeart/2005/8/layout/orgChart1"/>
    <dgm:cxn modelId="{9F2435F6-0650-478B-87CB-0499615F30A5}" type="presOf" srcId="{0350468A-9420-470B-9D40-EEC36E04BCE0}" destId="{083B266E-7127-4E69-883C-F2E890BA1685}" srcOrd="0" destOrd="0" presId="urn:microsoft.com/office/officeart/2005/8/layout/orgChart1"/>
    <dgm:cxn modelId="{89F5F91C-E809-43C0-9F00-22F6846F3A17}" type="presOf" srcId="{D94A8B83-849B-495C-8E85-D3BA757CADD1}" destId="{087CD461-7FD8-4A81-9C9E-BB55E62EB274}" srcOrd="0" destOrd="0" presId="urn:microsoft.com/office/officeart/2005/8/layout/orgChart1"/>
    <dgm:cxn modelId="{80FE9939-7E4E-4B9E-814A-C56BB311A2E7}" srcId="{699A4F4B-61EA-48CA-B21E-6A6176A60636}" destId="{D94A8B83-849B-495C-8E85-D3BA757CADD1}" srcOrd="0" destOrd="0" parTransId="{A70BF4F5-0021-42EE-BB7F-94CD5170F30D}" sibTransId="{8A333D98-73AE-41BC-B065-7E0D866B003E}"/>
    <dgm:cxn modelId="{0931896D-C0DA-4BD4-91AF-FF956955B960}" type="presOf" srcId="{F2845874-4DBA-42AC-B92A-4BD0D836D5B2}" destId="{9390851D-1C1C-46F4-84F6-5316B54B32AF}" srcOrd="0" destOrd="0" presId="urn:microsoft.com/office/officeart/2005/8/layout/orgChart1"/>
    <dgm:cxn modelId="{D98D046E-DF67-4AED-BDBE-E297CC5D5C79}" srcId="{D94A8B83-849B-495C-8E85-D3BA757CADD1}" destId="{04BFE210-56ED-43B2-A88C-F6C854CC94E0}" srcOrd="0" destOrd="0" parTransId="{4FA5B069-FFB7-4781-894D-6A9C1DF59B9D}" sibTransId="{50CB1BE0-FBF9-4649-9C48-8AAC09373E17}"/>
    <dgm:cxn modelId="{4D6AF5CA-EE69-4433-ABD8-1DFF8573F140}" type="presOf" srcId="{CAB534D7-8536-477B-8F55-078011972FEE}" destId="{76EC6083-BD57-4021-806D-0D2D0A3CF89E}" srcOrd="1" destOrd="0" presId="urn:microsoft.com/office/officeart/2005/8/layout/orgChart1"/>
    <dgm:cxn modelId="{70CC3749-CEE7-461F-A636-8F139EE84968}" srcId="{699A4F4B-61EA-48CA-B21E-6A6176A60636}" destId="{24B4A56C-F390-4601-8670-E17345E77870}" srcOrd="1" destOrd="0" parTransId="{99D1B1E5-B45B-4FD3-A00A-17D86E12A2FA}" sibTransId="{03F1C862-CFE7-439B-825A-16DCAA264779}"/>
    <dgm:cxn modelId="{010E09CE-E60D-4350-8C85-4AA3755BF618}" type="presOf" srcId="{699A4F4B-61EA-48CA-B21E-6A6176A60636}" destId="{A290AD58-A64A-4AA6-84D8-FEB838BBF841}" srcOrd="1" destOrd="0" presId="urn:microsoft.com/office/officeart/2005/8/layout/orgChart1"/>
    <dgm:cxn modelId="{D30F0513-9B25-451A-9762-F704ED9D34D3}" srcId="{699A4F4B-61EA-48CA-B21E-6A6176A60636}" destId="{0AA624BC-FBC4-4036-B0EA-615F8178AA55}" srcOrd="3" destOrd="0" parTransId="{5C511FA7-AD04-4D0F-933F-1E6AC6CFD9E6}" sibTransId="{660A664B-3B0D-4AA4-94D1-03DCA9F473CC}"/>
    <dgm:cxn modelId="{51E2455F-774E-45AA-A20D-B94A347CE08F}" type="presOf" srcId="{04BFE210-56ED-43B2-A88C-F6C854CC94E0}" destId="{7E4C9FCC-ECEF-41A3-89BE-E7C7EADD8F87}" srcOrd="1" destOrd="0" presId="urn:microsoft.com/office/officeart/2005/8/layout/orgChart1"/>
    <dgm:cxn modelId="{67D6D219-9A9E-4287-ADFE-A221092FF55F}" type="presOf" srcId="{99D1B1E5-B45B-4FD3-A00A-17D86E12A2FA}" destId="{E79147F9-13DF-4F2C-9D61-89516BBC014D}" srcOrd="0" destOrd="0" presId="urn:microsoft.com/office/officeart/2005/8/layout/orgChart1"/>
    <dgm:cxn modelId="{D4C941F0-DFC9-435E-ACA8-9750F719C4C1}" type="presOf" srcId="{AB53704C-5592-4F32-AA17-FC401E48178F}" destId="{E4DFD813-0C57-46B4-8E1E-8E858D3DA4D3}" srcOrd="0" destOrd="0" presId="urn:microsoft.com/office/officeart/2005/8/layout/orgChart1"/>
    <dgm:cxn modelId="{69A097AC-426B-4FEB-8759-B028E90F6FE9}" type="presOf" srcId="{DBE09928-FEC3-4905-99B0-3D86742DDDBE}" destId="{0817730A-2E27-4705-8A06-2CED6E33CA04}" srcOrd="0" destOrd="0" presId="urn:microsoft.com/office/officeart/2005/8/layout/orgChart1"/>
    <dgm:cxn modelId="{C741CBE5-694D-49D6-8BDE-0FBAD976B431}" type="presOf" srcId="{2F9BE514-AC47-465C-A369-AF18780F0B9C}" destId="{3704091D-8AB8-4780-9938-4FD26E478DD8}" srcOrd="0" destOrd="0" presId="urn:microsoft.com/office/officeart/2005/8/layout/orgChart1"/>
    <dgm:cxn modelId="{A943AD0E-8CC6-477C-9010-47FCA7284A46}" type="presOf" srcId="{C40121E5-2689-407F-8FF6-BE35F79FE4E6}" destId="{80FE1E87-3684-48DA-9971-E277EF59D9F1}" srcOrd="0" destOrd="0" presId="urn:microsoft.com/office/officeart/2005/8/layout/orgChart1"/>
    <dgm:cxn modelId="{5D857E5E-0070-4787-B009-8A72C44319B6}" type="presOf" srcId="{0889E266-4B51-4B71-8865-F01A85BF413A}" destId="{2B2CF1CA-6B58-4DEF-90D4-2D6AB018CD14}" srcOrd="1" destOrd="0" presId="urn:microsoft.com/office/officeart/2005/8/layout/orgChart1"/>
    <dgm:cxn modelId="{98DFA789-154F-44DE-9779-38D35FF43464}" type="presOf" srcId="{0350468A-9420-470B-9D40-EEC36E04BCE0}" destId="{B23A99A1-7DF4-448C-8AB9-CDD8858DE6F3}" srcOrd="1" destOrd="0" presId="urn:microsoft.com/office/officeart/2005/8/layout/orgChart1"/>
    <dgm:cxn modelId="{6435D710-DDC3-4EDE-9D21-AC58EAB64ADA}" srcId="{24B4A56C-F390-4601-8670-E17345E77870}" destId="{9123C90B-777B-4528-BE23-02A23B8AA23B}" srcOrd="0" destOrd="0" parTransId="{A5EB065D-9839-4D7F-96C2-93C2843812A0}" sibTransId="{B43C57E6-FA86-4F35-8B40-1332D1AA0092}"/>
    <dgm:cxn modelId="{C2763CC6-65D3-42C7-87A1-3DD8D57366D9}" type="presOf" srcId="{D8A67DB9-F453-4A0E-B05B-6A058C2348A7}" destId="{655EDB08-16D8-47F9-833D-309BA5035D57}" srcOrd="0" destOrd="0" presId="urn:microsoft.com/office/officeart/2005/8/layout/orgChart1"/>
    <dgm:cxn modelId="{634C2A51-C288-4AB5-9E02-99998ABF0CAD}" type="presOf" srcId="{24B4A56C-F390-4601-8670-E17345E77870}" destId="{7090BCFB-4F52-42DF-8CB3-3012D08CB59D}" srcOrd="1" destOrd="0" presId="urn:microsoft.com/office/officeart/2005/8/layout/orgChart1"/>
    <dgm:cxn modelId="{8C80C892-1D3D-4989-AE8F-03A523651A60}" type="presOf" srcId="{9123C90B-777B-4528-BE23-02A23B8AA23B}" destId="{0A9DC4DD-D4E9-4AE8-84A7-77DEC3B84934}" srcOrd="1" destOrd="0" presId="urn:microsoft.com/office/officeart/2005/8/layout/orgChart1"/>
    <dgm:cxn modelId="{D1180A53-6CEF-46F7-8AE3-522F0BC9C7EC}" type="presOf" srcId="{0D1F2647-6286-4DB4-96F9-58F5A3E6B411}" destId="{02A4DE6D-0CE1-43CC-9EB4-461BB8BCD733}" srcOrd="0" destOrd="0" presId="urn:microsoft.com/office/officeart/2005/8/layout/orgChart1"/>
    <dgm:cxn modelId="{97BACD49-1E0E-4078-868E-980814871D14}" type="presOf" srcId="{D94A8B83-849B-495C-8E85-D3BA757CADD1}" destId="{5F3D85C7-F5A3-4548-A1B7-DFB1511D4832}" srcOrd="1" destOrd="0" presId="urn:microsoft.com/office/officeart/2005/8/layout/orgChart1"/>
    <dgm:cxn modelId="{3278CF44-40E6-48DB-8B56-FBDB1A785FE1}" type="presOf" srcId="{6B7E9A92-774D-4478-B1D5-0444E1D5AD68}" destId="{8DFCA23F-634E-46D8-B1A4-35A7E68A77A7}" srcOrd="0" destOrd="0" presId="urn:microsoft.com/office/officeart/2005/8/layout/orgChart1"/>
    <dgm:cxn modelId="{D02672E5-71F8-4724-B2B5-50BAAF4732CB}" type="presOf" srcId="{0AA624BC-FBC4-4036-B0EA-615F8178AA55}" destId="{153935E2-3AA3-41DB-8AC0-D023D38EAA97}" srcOrd="0" destOrd="0" presId="urn:microsoft.com/office/officeart/2005/8/layout/orgChart1"/>
    <dgm:cxn modelId="{C8894AB6-5C40-41A4-92D3-16384394B096}" srcId="{D94A8B83-849B-495C-8E85-D3BA757CADD1}" destId="{0D1F2647-6286-4DB4-96F9-58F5A3E6B411}" srcOrd="1" destOrd="0" parTransId="{DBE09928-FEC3-4905-99B0-3D86742DDDBE}" sibTransId="{F035832D-7870-4FBD-9686-F451BB938B8D}"/>
    <dgm:cxn modelId="{C0B9F44A-406F-4BC8-986D-9AF6445F3759}" type="presOf" srcId="{A5EB065D-9839-4D7F-96C2-93C2843812A0}" destId="{D5EA059B-1E92-4462-AE1F-A9848D0F6967}" srcOrd="0" destOrd="0" presId="urn:microsoft.com/office/officeart/2005/8/layout/orgChart1"/>
    <dgm:cxn modelId="{DD7871A9-9955-45CD-922C-1AAA75C04312}" type="presOf" srcId="{699A4F4B-61EA-48CA-B21E-6A6176A60636}" destId="{8528FBA2-CA12-4BBA-B0FD-DF2FAC0791AA}" srcOrd="0" destOrd="0" presId="urn:microsoft.com/office/officeart/2005/8/layout/orgChart1"/>
    <dgm:cxn modelId="{4367B9DB-063C-4F8B-8D1C-29BB0752059F}" type="presOf" srcId="{AB53704C-5592-4F32-AA17-FC401E48178F}" destId="{D8564BBA-1412-4855-87A0-5740299EB141}" srcOrd="1" destOrd="0" presId="urn:microsoft.com/office/officeart/2005/8/layout/orgChart1"/>
    <dgm:cxn modelId="{F21B795F-29AB-4081-A05E-919D3741893D}" srcId="{AB53704C-5592-4F32-AA17-FC401E48178F}" destId="{0889E266-4B51-4B71-8865-F01A85BF413A}" srcOrd="0" destOrd="0" parTransId="{2F9BE514-AC47-465C-A369-AF18780F0B9C}" sibTransId="{2495742C-3E26-403A-A631-5341D364F3C4}"/>
    <dgm:cxn modelId="{FBB4B958-4511-47A4-BB33-803F2A9D5AD4}" type="presOf" srcId="{4575FEE7-7938-4697-AF3D-CE78BD729F57}" destId="{5D6F19C7-C066-449B-A07B-30003526A8F0}" srcOrd="0" destOrd="0" presId="urn:microsoft.com/office/officeart/2005/8/layout/orgChart1"/>
    <dgm:cxn modelId="{86B692D6-66FA-4E63-B921-FAC5366BC332}" type="presOf" srcId="{0889E266-4B51-4B71-8865-F01A85BF413A}" destId="{1D8B8CC8-955C-461D-9661-BDEA69CA2046}" srcOrd="0" destOrd="0" presId="urn:microsoft.com/office/officeart/2005/8/layout/orgChart1"/>
    <dgm:cxn modelId="{832851FD-E273-4AA2-954C-EF9BAAAF2C66}" type="presOf" srcId="{4FA5B069-FFB7-4781-894D-6A9C1DF59B9D}" destId="{05913F0C-4F11-4621-8C24-87F212F8F4CF}" srcOrd="0" destOrd="0" presId="urn:microsoft.com/office/officeart/2005/8/layout/orgChart1"/>
    <dgm:cxn modelId="{E2FF3FBF-381F-4C69-906D-83BBEFDD060D}" srcId="{699A4F4B-61EA-48CA-B21E-6A6176A60636}" destId="{AB53704C-5592-4F32-AA17-FC401E48178F}" srcOrd="2" destOrd="0" parTransId="{F556D00B-2E5F-4398-92D3-A8AE4F11B304}" sibTransId="{B026042C-5E22-4668-A17C-310A09897CD0}"/>
    <dgm:cxn modelId="{67B728C2-52CB-403D-BEE9-CE29A27DF4AA}" type="presOf" srcId="{CAB534D7-8536-477B-8F55-078011972FEE}" destId="{C71DF944-AC07-4B36-AFEC-E0EC95D47A9D}" srcOrd="0" destOrd="0" presId="urn:microsoft.com/office/officeart/2005/8/layout/orgChart1"/>
    <dgm:cxn modelId="{1E0FDBEE-F226-483C-A044-2D87F00A8103}" type="presOf" srcId="{A70BF4F5-0021-42EE-BB7F-94CD5170F30D}" destId="{18C4C78A-D1F0-44E2-950F-FA377068155A}" srcOrd="0" destOrd="0" presId="urn:microsoft.com/office/officeart/2005/8/layout/orgChart1"/>
    <dgm:cxn modelId="{5544DEC9-BAC9-4AEE-8119-E1B97300F8F4}" type="presOf" srcId="{F2845874-4DBA-42AC-B92A-4BD0D836D5B2}" destId="{47E0F4F6-4467-423B-8C25-EA76C394F4CD}" srcOrd="1" destOrd="0" presId="urn:microsoft.com/office/officeart/2005/8/layout/orgChart1"/>
    <dgm:cxn modelId="{E9E427F9-BC54-44EC-A56A-AEE57352726B}" type="presOf" srcId="{F556D00B-2E5F-4398-92D3-A8AE4F11B304}" destId="{A693689D-C619-42C1-BEA1-28E2F4B54250}" srcOrd="0" destOrd="0" presId="urn:microsoft.com/office/officeart/2005/8/layout/orgChart1"/>
    <dgm:cxn modelId="{B011B173-5221-45F2-A14E-D801FE7BC5AD}" srcId="{AB53704C-5592-4F32-AA17-FC401E48178F}" destId="{F2845874-4DBA-42AC-B92A-4BD0D836D5B2}" srcOrd="1" destOrd="0" parTransId="{4575FEE7-7938-4697-AF3D-CE78BD729F57}" sibTransId="{B0E0D7E1-C025-4FFF-86AF-CC9A2D513722}"/>
    <dgm:cxn modelId="{CC22500D-0EFD-4579-AA6F-76562360A44C}" type="presOf" srcId="{24B4A56C-F390-4601-8670-E17345E77870}" destId="{8295868F-0DB4-4C14-AA3C-FB884AA895CD}" srcOrd="0" destOrd="0" presId="urn:microsoft.com/office/officeart/2005/8/layout/orgChart1"/>
    <dgm:cxn modelId="{A8EF5507-FCB5-4233-9482-CC54881EBE05}" srcId="{699A4F4B-61EA-48CA-B21E-6A6176A60636}" destId="{DA1B5ACB-3C36-4E32-8889-91BFE79F1C67}" srcOrd="5" destOrd="0" parTransId="{59FED3E7-5C40-45F1-B16C-40ADD5EEF5E6}" sibTransId="{8A8803AB-9257-4CE1-B82F-9F7F48636DFB}"/>
    <dgm:cxn modelId="{E55442E0-F648-40A2-A002-9C069AFD6A75}" srcId="{699A4F4B-61EA-48CA-B21E-6A6176A60636}" destId="{0350468A-9420-470B-9D40-EEC36E04BCE0}" srcOrd="4" destOrd="0" parTransId="{D8A67DB9-F453-4A0E-B05B-6A058C2348A7}" sibTransId="{5F4A1EEF-725B-48CA-9927-1F330D8D5EFE}"/>
    <dgm:cxn modelId="{1E538986-E400-4B27-ADDD-32124903DCE4}" type="presOf" srcId="{59FED3E7-5C40-45F1-B16C-40ADD5EEF5E6}" destId="{E7D99D8D-B331-409A-9E6A-D43E30EDB590}" srcOrd="0" destOrd="0" presId="urn:microsoft.com/office/officeart/2005/8/layout/orgChart1"/>
    <dgm:cxn modelId="{D6ADABB0-65DA-4E17-A8E0-F953210B078F}" type="presOf" srcId="{0D1F2647-6286-4DB4-96F9-58F5A3E6B411}" destId="{C3DBBD43-5F9D-4DFC-8325-24EEB3014EE3}" srcOrd="1" destOrd="0" presId="urn:microsoft.com/office/officeart/2005/8/layout/orgChart1"/>
    <dgm:cxn modelId="{C4D5F814-0A0C-4340-874B-4842DB2FCB72}" type="presOf" srcId="{5C511FA7-AD04-4D0F-933F-1E6AC6CFD9E6}" destId="{21CD7DE6-51D7-4D2D-9E3C-EDED80816721}" srcOrd="0" destOrd="0" presId="urn:microsoft.com/office/officeart/2005/8/layout/orgChart1"/>
    <dgm:cxn modelId="{8C17DDF1-137D-4665-8DC7-953FDC2D53E6}" type="presParOf" srcId="{8DFCA23F-634E-46D8-B1A4-35A7E68A77A7}" destId="{6FE54703-9728-4F82-9A39-9236E32DCA94}" srcOrd="0" destOrd="0" presId="urn:microsoft.com/office/officeart/2005/8/layout/orgChart1"/>
    <dgm:cxn modelId="{0F133FE0-93AB-4071-B005-909E12A6D83B}" type="presParOf" srcId="{6FE54703-9728-4F82-9A39-9236E32DCA94}" destId="{C52EC65B-999F-4353-9C2F-D1DFC7FF1D9A}" srcOrd="0" destOrd="0" presId="urn:microsoft.com/office/officeart/2005/8/layout/orgChart1"/>
    <dgm:cxn modelId="{E83AA7B7-6DBB-4CC6-BA66-0F70FD8D7EAD}" type="presParOf" srcId="{C52EC65B-999F-4353-9C2F-D1DFC7FF1D9A}" destId="{8528FBA2-CA12-4BBA-B0FD-DF2FAC0791AA}" srcOrd="0" destOrd="0" presId="urn:microsoft.com/office/officeart/2005/8/layout/orgChart1"/>
    <dgm:cxn modelId="{3C2D7A24-E9BD-41D8-BDFE-38FA94C353E0}" type="presParOf" srcId="{C52EC65B-999F-4353-9C2F-D1DFC7FF1D9A}" destId="{A290AD58-A64A-4AA6-84D8-FEB838BBF841}" srcOrd="1" destOrd="0" presId="urn:microsoft.com/office/officeart/2005/8/layout/orgChart1"/>
    <dgm:cxn modelId="{244FEB15-BF23-4F62-A35E-44FD82ECB6CB}" type="presParOf" srcId="{6FE54703-9728-4F82-9A39-9236E32DCA94}" destId="{B3B51C5C-6BAF-496D-9B4A-72A5257C7C57}" srcOrd="1" destOrd="0" presId="urn:microsoft.com/office/officeart/2005/8/layout/orgChart1"/>
    <dgm:cxn modelId="{E82E9A61-54DE-4D17-87A5-C0CE0892A74C}" type="presParOf" srcId="{B3B51C5C-6BAF-496D-9B4A-72A5257C7C57}" destId="{18C4C78A-D1F0-44E2-950F-FA377068155A}" srcOrd="0" destOrd="0" presId="urn:microsoft.com/office/officeart/2005/8/layout/orgChart1"/>
    <dgm:cxn modelId="{57E7145A-C562-406D-8E28-77405032A239}" type="presParOf" srcId="{B3B51C5C-6BAF-496D-9B4A-72A5257C7C57}" destId="{3594CEAC-A482-4C36-A064-4603BA2352B3}" srcOrd="1" destOrd="0" presId="urn:microsoft.com/office/officeart/2005/8/layout/orgChart1"/>
    <dgm:cxn modelId="{22B22757-C211-4131-9928-66CC4B059F45}" type="presParOf" srcId="{3594CEAC-A482-4C36-A064-4603BA2352B3}" destId="{E413D89D-47DF-4E26-8813-72033487ED41}" srcOrd="0" destOrd="0" presId="urn:microsoft.com/office/officeart/2005/8/layout/orgChart1"/>
    <dgm:cxn modelId="{A5CE0718-EFBE-4D5D-B4E5-6C5DE69A73D6}" type="presParOf" srcId="{E413D89D-47DF-4E26-8813-72033487ED41}" destId="{087CD461-7FD8-4A81-9C9E-BB55E62EB274}" srcOrd="0" destOrd="0" presId="urn:microsoft.com/office/officeart/2005/8/layout/orgChart1"/>
    <dgm:cxn modelId="{C84A4926-D376-44F4-8C70-6966B6E3BA87}" type="presParOf" srcId="{E413D89D-47DF-4E26-8813-72033487ED41}" destId="{5F3D85C7-F5A3-4548-A1B7-DFB1511D4832}" srcOrd="1" destOrd="0" presId="urn:microsoft.com/office/officeart/2005/8/layout/orgChart1"/>
    <dgm:cxn modelId="{F60DC8AF-EEB6-4E57-A7BD-B58D508E50B2}" type="presParOf" srcId="{3594CEAC-A482-4C36-A064-4603BA2352B3}" destId="{E2F77065-41C8-4EF5-BA64-67FA77D4B577}" srcOrd="1" destOrd="0" presId="urn:microsoft.com/office/officeart/2005/8/layout/orgChart1"/>
    <dgm:cxn modelId="{C06CC23E-8846-406F-8639-34A2ED0750BC}" type="presParOf" srcId="{E2F77065-41C8-4EF5-BA64-67FA77D4B577}" destId="{05913F0C-4F11-4621-8C24-87F212F8F4CF}" srcOrd="0" destOrd="0" presId="urn:microsoft.com/office/officeart/2005/8/layout/orgChart1"/>
    <dgm:cxn modelId="{CCD7794A-4769-4E4B-A6D8-9C626C725047}" type="presParOf" srcId="{E2F77065-41C8-4EF5-BA64-67FA77D4B577}" destId="{6E7DA60C-714C-4909-ACCF-E5D3C8323860}" srcOrd="1" destOrd="0" presId="urn:microsoft.com/office/officeart/2005/8/layout/orgChart1"/>
    <dgm:cxn modelId="{A9B86838-596C-4B79-9C6C-16A8FB40D728}" type="presParOf" srcId="{6E7DA60C-714C-4909-ACCF-E5D3C8323860}" destId="{6BEFB6EB-1A17-4AC3-A7D2-855A81FE8D0A}" srcOrd="0" destOrd="0" presId="urn:microsoft.com/office/officeart/2005/8/layout/orgChart1"/>
    <dgm:cxn modelId="{3B8226FF-FEA3-402A-A632-1ECE85D281C8}" type="presParOf" srcId="{6BEFB6EB-1A17-4AC3-A7D2-855A81FE8D0A}" destId="{B9307B70-ADE3-4582-B466-0B3CD3CD7A4F}" srcOrd="0" destOrd="0" presId="urn:microsoft.com/office/officeart/2005/8/layout/orgChart1"/>
    <dgm:cxn modelId="{C3A94506-4409-49B0-83D4-47077B660402}" type="presParOf" srcId="{6BEFB6EB-1A17-4AC3-A7D2-855A81FE8D0A}" destId="{7E4C9FCC-ECEF-41A3-89BE-E7C7EADD8F87}" srcOrd="1" destOrd="0" presId="urn:microsoft.com/office/officeart/2005/8/layout/orgChart1"/>
    <dgm:cxn modelId="{8B70FBEA-55C3-4559-A8CD-F9E0F4FD3EE7}" type="presParOf" srcId="{6E7DA60C-714C-4909-ACCF-E5D3C8323860}" destId="{7A916AEE-62D9-4CEC-94B9-D53762D06BDE}" srcOrd="1" destOrd="0" presId="urn:microsoft.com/office/officeart/2005/8/layout/orgChart1"/>
    <dgm:cxn modelId="{9EFC4B8F-9F4B-468E-B2C0-314FE7231260}" type="presParOf" srcId="{6E7DA60C-714C-4909-ACCF-E5D3C8323860}" destId="{B968B14A-ADF9-4C14-B970-EDB3F13293B4}" srcOrd="2" destOrd="0" presId="urn:microsoft.com/office/officeart/2005/8/layout/orgChart1"/>
    <dgm:cxn modelId="{2975E938-26A1-42AE-94FE-9028F12CEEF8}" type="presParOf" srcId="{E2F77065-41C8-4EF5-BA64-67FA77D4B577}" destId="{0817730A-2E27-4705-8A06-2CED6E33CA04}" srcOrd="2" destOrd="0" presId="urn:microsoft.com/office/officeart/2005/8/layout/orgChart1"/>
    <dgm:cxn modelId="{BBFCBE16-79BB-4558-9874-4769327F864C}" type="presParOf" srcId="{E2F77065-41C8-4EF5-BA64-67FA77D4B577}" destId="{14195F79-733A-41A9-95BA-A8585CE1AD8A}" srcOrd="3" destOrd="0" presId="urn:microsoft.com/office/officeart/2005/8/layout/orgChart1"/>
    <dgm:cxn modelId="{A7467AF4-9133-4034-8CB1-3826BD34AECF}" type="presParOf" srcId="{14195F79-733A-41A9-95BA-A8585CE1AD8A}" destId="{3A66D59D-8DEF-4B03-B1DD-9FA413C379E8}" srcOrd="0" destOrd="0" presId="urn:microsoft.com/office/officeart/2005/8/layout/orgChart1"/>
    <dgm:cxn modelId="{19A8B2BA-AB2E-43D6-B4FE-E98F4900EC7A}" type="presParOf" srcId="{3A66D59D-8DEF-4B03-B1DD-9FA413C379E8}" destId="{02A4DE6D-0CE1-43CC-9EB4-461BB8BCD733}" srcOrd="0" destOrd="0" presId="urn:microsoft.com/office/officeart/2005/8/layout/orgChart1"/>
    <dgm:cxn modelId="{D44DA6E9-B847-442F-A1CF-26F8DCCBD8AF}" type="presParOf" srcId="{3A66D59D-8DEF-4B03-B1DD-9FA413C379E8}" destId="{C3DBBD43-5F9D-4DFC-8325-24EEB3014EE3}" srcOrd="1" destOrd="0" presId="urn:microsoft.com/office/officeart/2005/8/layout/orgChart1"/>
    <dgm:cxn modelId="{21128004-B3E1-4BC6-B66D-636429C7C7BC}" type="presParOf" srcId="{14195F79-733A-41A9-95BA-A8585CE1AD8A}" destId="{1D7CF0B2-10C5-4A65-9B4E-0EAD8D945F9F}" srcOrd="1" destOrd="0" presId="urn:microsoft.com/office/officeart/2005/8/layout/orgChart1"/>
    <dgm:cxn modelId="{AD62D517-81E9-4258-93FF-2974CD711F73}" type="presParOf" srcId="{14195F79-733A-41A9-95BA-A8585CE1AD8A}" destId="{5C35C326-4D63-4CF1-B6EA-2DD76816084F}" srcOrd="2" destOrd="0" presId="urn:microsoft.com/office/officeart/2005/8/layout/orgChart1"/>
    <dgm:cxn modelId="{8083098E-FBEC-4034-AAB4-3FD878A0E008}" type="presParOf" srcId="{3594CEAC-A482-4C36-A064-4603BA2352B3}" destId="{A5891EA9-3142-441A-A30B-1BAED4312944}" srcOrd="2" destOrd="0" presId="urn:microsoft.com/office/officeart/2005/8/layout/orgChart1"/>
    <dgm:cxn modelId="{15010246-D2AE-4D50-AFF7-A4D9C3901936}" type="presParOf" srcId="{B3B51C5C-6BAF-496D-9B4A-72A5257C7C57}" destId="{E79147F9-13DF-4F2C-9D61-89516BBC014D}" srcOrd="2" destOrd="0" presId="urn:microsoft.com/office/officeart/2005/8/layout/orgChart1"/>
    <dgm:cxn modelId="{7455655C-DB23-4580-B9C8-A77755FF43B9}" type="presParOf" srcId="{B3B51C5C-6BAF-496D-9B4A-72A5257C7C57}" destId="{F05349A9-F1F9-434B-8168-CE7F225CCDD1}" srcOrd="3" destOrd="0" presId="urn:microsoft.com/office/officeart/2005/8/layout/orgChart1"/>
    <dgm:cxn modelId="{912C3ACE-BA43-4EA3-907B-B740E66A4911}" type="presParOf" srcId="{F05349A9-F1F9-434B-8168-CE7F225CCDD1}" destId="{1AAF35BB-462B-4867-9678-EF8105F3C8EB}" srcOrd="0" destOrd="0" presId="urn:microsoft.com/office/officeart/2005/8/layout/orgChart1"/>
    <dgm:cxn modelId="{7E53A05D-1202-4F6C-AA12-D24622A8A544}" type="presParOf" srcId="{1AAF35BB-462B-4867-9678-EF8105F3C8EB}" destId="{8295868F-0DB4-4C14-AA3C-FB884AA895CD}" srcOrd="0" destOrd="0" presId="urn:microsoft.com/office/officeart/2005/8/layout/orgChart1"/>
    <dgm:cxn modelId="{E36816CD-FC2F-422B-8153-8BD4A21062E0}" type="presParOf" srcId="{1AAF35BB-462B-4867-9678-EF8105F3C8EB}" destId="{7090BCFB-4F52-42DF-8CB3-3012D08CB59D}" srcOrd="1" destOrd="0" presId="urn:microsoft.com/office/officeart/2005/8/layout/orgChart1"/>
    <dgm:cxn modelId="{78D01385-1870-4322-8B5F-AFEEAA046443}" type="presParOf" srcId="{F05349A9-F1F9-434B-8168-CE7F225CCDD1}" destId="{71E2A798-6700-4F9D-82A9-BE243C5297E6}" srcOrd="1" destOrd="0" presId="urn:microsoft.com/office/officeart/2005/8/layout/orgChart1"/>
    <dgm:cxn modelId="{6219246B-55FC-446D-BAB6-A9364CB6D83D}" type="presParOf" srcId="{71E2A798-6700-4F9D-82A9-BE243C5297E6}" destId="{D5EA059B-1E92-4462-AE1F-A9848D0F6967}" srcOrd="0" destOrd="0" presId="urn:microsoft.com/office/officeart/2005/8/layout/orgChart1"/>
    <dgm:cxn modelId="{8FDCF929-4D1D-4376-8FB5-471B9D253C68}" type="presParOf" srcId="{71E2A798-6700-4F9D-82A9-BE243C5297E6}" destId="{A3CF1E32-F4BB-4D21-9C4D-67C3BA641666}" srcOrd="1" destOrd="0" presId="urn:microsoft.com/office/officeart/2005/8/layout/orgChart1"/>
    <dgm:cxn modelId="{CCBD811F-9C02-4098-B7A6-A4D716EA1566}" type="presParOf" srcId="{A3CF1E32-F4BB-4D21-9C4D-67C3BA641666}" destId="{EDAA0D6A-713A-41AA-BACF-36FE0FA7DE89}" srcOrd="0" destOrd="0" presId="urn:microsoft.com/office/officeart/2005/8/layout/orgChart1"/>
    <dgm:cxn modelId="{00A9DEEC-2A7C-4A4F-A94E-C94339ADAD5D}" type="presParOf" srcId="{EDAA0D6A-713A-41AA-BACF-36FE0FA7DE89}" destId="{145AADE0-ED35-43D7-B2C0-4942BA001E5D}" srcOrd="0" destOrd="0" presId="urn:microsoft.com/office/officeart/2005/8/layout/orgChart1"/>
    <dgm:cxn modelId="{E87A2B91-75ED-4A04-AB98-B841E2127D56}" type="presParOf" srcId="{EDAA0D6A-713A-41AA-BACF-36FE0FA7DE89}" destId="{0A9DC4DD-D4E9-4AE8-84A7-77DEC3B84934}" srcOrd="1" destOrd="0" presId="urn:microsoft.com/office/officeart/2005/8/layout/orgChart1"/>
    <dgm:cxn modelId="{462F3566-A80F-4321-BC44-2F989490836C}" type="presParOf" srcId="{A3CF1E32-F4BB-4D21-9C4D-67C3BA641666}" destId="{7D3B5316-D614-41F3-9ACB-48DA1368BA9A}" srcOrd="1" destOrd="0" presId="urn:microsoft.com/office/officeart/2005/8/layout/orgChart1"/>
    <dgm:cxn modelId="{7391A482-1C8D-40DB-B6DC-5E436C505B93}" type="presParOf" srcId="{A3CF1E32-F4BB-4D21-9C4D-67C3BA641666}" destId="{DDEEB25E-AFF5-4EFE-AF33-B025E5DF66CA}" srcOrd="2" destOrd="0" presId="urn:microsoft.com/office/officeart/2005/8/layout/orgChart1"/>
    <dgm:cxn modelId="{AF41512B-C9ED-476B-B7E0-468B144745D5}" type="presParOf" srcId="{71E2A798-6700-4F9D-82A9-BE243C5297E6}" destId="{80FE1E87-3684-48DA-9971-E277EF59D9F1}" srcOrd="2" destOrd="0" presId="urn:microsoft.com/office/officeart/2005/8/layout/orgChart1"/>
    <dgm:cxn modelId="{71237693-119B-48D5-8E6B-6689709A03D3}" type="presParOf" srcId="{71E2A798-6700-4F9D-82A9-BE243C5297E6}" destId="{F4D3AB40-9D77-41AC-9D64-D090F82C2764}" srcOrd="3" destOrd="0" presId="urn:microsoft.com/office/officeart/2005/8/layout/orgChart1"/>
    <dgm:cxn modelId="{F28302BE-7D61-4F9D-A97C-9F35A58BF964}" type="presParOf" srcId="{F4D3AB40-9D77-41AC-9D64-D090F82C2764}" destId="{92117820-926E-469E-96CE-54899EB23D56}" srcOrd="0" destOrd="0" presId="urn:microsoft.com/office/officeart/2005/8/layout/orgChart1"/>
    <dgm:cxn modelId="{A191E161-10E1-4879-8E79-9E5DA4138FD0}" type="presParOf" srcId="{92117820-926E-469E-96CE-54899EB23D56}" destId="{C71DF944-AC07-4B36-AFEC-E0EC95D47A9D}" srcOrd="0" destOrd="0" presId="urn:microsoft.com/office/officeart/2005/8/layout/orgChart1"/>
    <dgm:cxn modelId="{CAF1740B-4475-46E5-8643-E0ACC504ED9C}" type="presParOf" srcId="{92117820-926E-469E-96CE-54899EB23D56}" destId="{76EC6083-BD57-4021-806D-0D2D0A3CF89E}" srcOrd="1" destOrd="0" presId="urn:microsoft.com/office/officeart/2005/8/layout/orgChart1"/>
    <dgm:cxn modelId="{AE0C2732-7876-40FC-B41D-0E66472734C1}" type="presParOf" srcId="{F4D3AB40-9D77-41AC-9D64-D090F82C2764}" destId="{B1664CF9-18D4-4788-B8A8-D962FD990B1F}" srcOrd="1" destOrd="0" presId="urn:microsoft.com/office/officeart/2005/8/layout/orgChart1"/>
    <dgm:cxn modelId="{1B91C5A6-3AF0-41B6-8C35-847B8D0002F2}" type="presParOf" srcId="{F4D3AB40-9D77-41AC-9D64-D090F82C2764}" destId="{807C8DF5-1EFB-474F-9C2D-34A1BB00BEA7}" srcOrd="2" destOrd="0" presId="urn:microsoft.com/office/officeart/2005/8/layout/orgChart1"/>
    <dgm:cxn modelId="{AE16459F-2FE5-45F5-B382-191161325AB4}" type="presParOf" srcId="{F05349A9-F1F9-434B-8168-CE7F225CCDD1}" destId="{5E9B437D-84E8-48B5-937A-BB6982D756BB}" srcOrd="2" destOrd="0" presId="urn:microsoft.com/office/officeart/2005/8/layout/orgChart1"/>
    <dgm:cxn modelId="{B6FB2BC9-155B-4DF7-80C3-46EE071CE63F}" type="presParOf" srcId="{B3B51C5C-6BAF-496D-9B4A-72A5257C7C57}" destId="{A693689D-C619-42C1-BEA1-28E2F4B54250}" srcOrd="4" destOrd="0" presId="urn:microsoft.com/office/officeart/2005/8/layout/orgChart1"/>
    <dgm:cxn modelId="{F2F5D23B-D7F1-48A5-B58A-AD75463BFC65}" type="presParOf" srcId="{B3B51C5C-6BAF-496D-9B4A-72A5257C7C57}" destId="{BBDF8D4D-FEE9-49F7-96D6-C29B297AAAB6}" srcOrd="5" destOrd="0" presId="urn:microsoft.com/office/officeart/2005/8/layout/orgChart1"/>
    <dgm:cxn modelId="{646AA2D7-8218-4D4C-B12E-CB8FA801040F}" type="presParOf" srcId="{BBDF8D4D-FEE9-49F7-96D6-C29B297AAAB6}" destId="{0D655EBF-2DAD-4C6D-9E53-A1F5E2A89B18}" srcOrd="0" destOrd="0" presId="urn:microsoft.com/office/officeart/2005/8/layout/orgChart1"/>
    <dgm:cxn modelId="{8B14396D-49AB-493F-8FD0-391D45C1900D}" type="presParOf" srcId="{0D655EBF-2DAD-4C6D-9E53-A1F5E2A89B18}" destId="{E4DFD813-0C57-46B4-8E1E-8E858D3DA4D3}" srcOrd="0" destOrd="0" presId="urn:microsoft.com/office/officeart/2005/8/layout/orgChart1"/>
    <dgm:cxn modelId="{AD94EDE0-5DF6-4F55-BD38-D898D1DEFBE6}" type="presParOf" srcId="{0D655EBF-2DAD-4C6D-9E53-A1F5E2A89B18}" destId="{D8564BBA-1412-4855-87A0-5740299EB141}" srcOrd="1" destOrd="0" presId="urn:microsoft.com/office/officeart/2005/8/layout/orgChart1"/>
    <dgm:cxn modelId="{04E2DBC9-80F5-4D22-91CD-273951355216}" type="presParOf" srcId="{BBDF8D4D-FEE9-49F7-96D6-C29B297AAAB6}" destId="{9BD54EC8-78DC-4C69-A355-1E2F784EEDBD}" srcOrd="1" destOrd="0" presId="urn:microsoft.com/office/officeart/2005/8/layout/orgChart1"/>
    <dgm:cxn modelId="{F566BF4C-A896-4059-A001-985EF2870FF5}" type="presParOf" srcId="{9BD54EC8-78DC-4C69-A355-1E2F784EEDBD}" destId="{3704091D-8AB8-4780-9938-4FD26E478DD8}" srcOrd="0" destOrd="0" presId="urn:microsoft.com/office/officeart/2005/8/layout/orgChart1"/>
    <dgm:cxn modelId="{8FDFF2A5-2FD4-41E8-9ECB-31FC8A288951}" type="presParOf" srcId="{9BD54EC8-78DC-4C69-A355-1E2F784EEDBD}" destId="{92D1BC9B-2156-4ACE-B51E-CD47FACD82D9}" srcOrd="1" destOrd="0" presId="urn:microsoft.com/office/officeart/2005/8/layout/orgChart1"/>
    <dgm:cxn modelId="{04383DFC-6AAC-443B-ABE9-56B957FECF7D}" type="presParOf" srcId="{92D1BC9B-2156-4ACE-B51E-CD47FACD82D9}" destId="{E9797D20-B31C-4096-8C15-E508EB46BE60}" srcOrd="0" destOrd="0" presId="urn:microsoft.com/office/officeart/2005/8/layout/orgChart1"/>
    <dgm:cxn modelId="{4C1B56FE-8BC1-4536-910E-5DF8228B179E}" type="presParOf" srcId="{E9797D20-B31C-4096-8C15-E508EB46BE60}" destId="{1D8B8CC8-955C-461D-9661-BDEA69CA2046}" srcOrd="0" destOrd="0" presId="urn:microsoft.com/office/officeart/2005/8/layout/orgChart1"/>
    <dgm:cxn modelId="{1842D58F-8E30-41AC-901A-A63F3B88EB5D}" type="presParOf" srcId="{E9797D20-B31C-4096-8C15-E508EB46BE60}" destId="{2B2CF1CA-6B58-4DEF-90D4-2D6AB018CD14}" srcOrd="1" destOrd="0" presId="urn:microsoft.com/office/officeart/2005/8/layout/orgChart1"/>
    <dgm:cxn modelId="{C17BEB48-D86E-47A2-95B1-D367078A6953}" type="presParOf" srcId="{92D1BC9B-2156-4ACE-B51E-CD47FACD82D9}" destId="{D9DCA046-D6D2-476D-B962-EAFDD037D1AA}" srcOrd="1" destOrd="0" presId="urn:microsoft.com/office/officeart/2005/8/layout/orgChart1"/>
    <dgm:cxn modelId="{FC9A4887-63F6-4098-9894-299BCA450C8E}" type="presParOf" srcId="{92D1BC9B-2156-4ACE-B51E-CD47FACD82D9}" destId="{DAF96923-79A2-4479-9E30-55042D50A9E3}" srcOrd="2" destOrd="0" presId="urn:microsoft.com/office/officeart/2005/8/layout/orgChart1"/>
    <dgm:cxn modelId="{F2EC51B7-F70F-49FF-8C5F-7A75796F04F0}" type="presParOf" srcId="{9BD54EC8-78DC-4C69-A355-1E2F784EEDBD}" destId="{5D6F19C7-C066-449B-A07B-30003526A8F0}" srcOrd="2" destOrd="0" presId="urn:microsoft.com/office/officeart/2005/8/layout/orgChart1"/>
    <dgm:cxn modelId="{68DB3C93-2EE6-4EAD-BD41-6E3A1A946BBB}" type="presParOf" srcId="{9BD54EC8-78DC-4C69-A355-1E2F784EEDBD}" destId="{277504CD-50A7-4B63-B9C4-B0FAC92778D1}" srcOrd="3" destOrd="0" presId="urn:microsoft.com/office/officeart/2005/8/layout/orgChart1"/>
    <dgm:cxn modelId="{DBC8BCE1-FAD8-4730-82F9-AD77525C9234}" type="presParOf" srcId="{277504CD-50A7-4B63-B9C4-B0FAC92778D1}" destId="{4129FE7F-DE05-408C-A4D8-40471D359CB3}" srcOrd="0" destOrd="0" presId="urn:microsoft.com/office/officeart/2005/8/layout/orgChart1"/>
    <dgm:cxn modelId="{AAC67E7D-B440-4273-AAD8-5A77F2C19218}" type="presParOf" srcId="{4129FE7F-DE05-408C-A4D8-40471D359CB3}" destId="{9390851D-1C1C-46F4-84F6-5316B54B32AF}" srcOrd="0" destOrd="0" presId="urn:microsoft.com/office/officeart/2005/8/layout/orgChart1"/>
    <dgm:cxn modelId="{BFEBB865-0773-48C4-A78F-7BA0E60FBAD0}" type="presParOf" srcId="{4129FE7F-DE05-408C-A4D8-40471D359CB3}" destId="{47E0F4F6-4467-423B-8C25-EA76C394F4CD}" srcOrd="1" destOrd="0" presId="urn:microsoft.com/office/officeart/2005/8/layout/orgChart1"/>
    <dgm:cxn modelId="{899E182F-4757-4B5D-8181-4A8990359D8E}" type="presParOf" srcId="{277504CD-50A7-4B63-B9C4-B0FAC92778D1}" destId="{FDEC8AC9-D8EF-48EC-9DA4-8E9E9B2FBD86}" srcOrd="1" destOrd="0" presId="urn:microsoft.com/office/officeart/2005/8/layout/orgChart1"/>
    <dgm:cxn modelId="{7B982789-7244-41FF-9F9E-1A475A388168}" type="presParOf" srcId="{277504CD-50A7-4B63-B9C4-B0FAC92778D1}" destId="{91C4A9A4-F7EC-443D-94B4-3C59F73F03FE}" srcOrd="2" destOrd="0" presId="urn:microsoft.com/office/officeart/2005/8/layout/orgChart1"/>
    <dgm:cxn modelId="{29E28835-540A-4A1D-AAB7-2B6E43A38681}" type="presParOf" srcId="{BBDF8D4D-FEE9-49F7-96D6-C29B297AAAB6}" destId="{73922F2C-F0DC-467E-B609-5920FD87A501}" srcOrd="2" destOrd="0" presId="urn:microsoft.com/office/officeart/2005/8/layout/orgChart1"/>
    <dgm:cxn modelId="{AC602E8E-D982-458F-BDC0-2A8178F31EED}" type="presParOf" srcId="{B3B51C5C-6BAF-496D-9B4A-72A5257C7C57}" destId="{21CD7DE6-51D7-4D2D-9E3C-EDED80816721}" srcOrd="6" destOrd="0" presId="urn:microsoft.com/office/officeart/2005/8/layout/orgChart1"/>
    <dgm:cxn modelId="{8CFC3A69-28D2-4D9F-A816-117E88EA3A1E}" type="presParOf" srcId="{B3B51C5C-6BAF-496D-9B4A-72A5257C7C57}" destId="{2EF146AA-9AC5-4E34-AA88-F15DC8C6CBE5}" srcOrd="7" destOrd="0" presId="urn:microsoft.com/office/officeart/2005/8/layout/orgChart1"/>
    <dgm:cxn modelId="{A696FAB8-16A3-436B-A482-31C28F652BC6}" type="presParOf" srcId="{2EF146AA-9AC5-4E34-AA88-F15DC8C6CBE5}" destId="{0D1326B6-B596-4061-8D4F-4F1693265867}" srcOrd="0" destOrd="0" presId="urn:microsoft.com/office/officeart/2005/8/layout/orgChart1"/>
    <dgm:cxn modelId="{A3093965-A82C-48F1-ABC9-4BF6490B194E}" type="presParOf" srcId="{0D1326B6-B596-4061-8D4F-4F1693265867}" destId="{153935E2-3AA3-41DB-8AC0-D023D38EAA97}" srcOrd="0" destOrd="0" presId="urn:microsoft.com/office/officeart/2005/8/layout/orgChart1"/>
    <dgm:cxn modelId="{FEF3F553-2C0A-4921-AD42-96A4192B1AA7}" type="presParOf" srcId="{0D1326B6-B596-4061-8D4F-4F1693265867}" destId="{B63C0CD8-B423-4B35-B397-20945A88493C}" srcOrd="1" destOrd="0" presId="urn:microsoft.com/office/officeart/2005/8/layout/orgChart1"/>
    <dgm:cxn modelId="{B5380BB2-F4D6-4760-98CD-01C6BBFBDA0B}" type="presParOf" srcId="{2EF146AA-9AC5-4E34-AA88-F15DC8C6CBE5}" destId="{62612D5D-5085-4060-B44F-7568B6EB2066}" srcOrd="1" destOrd="0" presId="urn:microsoft.com/office/officeart/2005/8/layout/orgChart1"/>
    <dgm:cxn modelId="{892CB029-D9F3-4492-83A1-D8A657D7CE3F}" type="presParOf" srcId="{2EF146AA-9AC5-4E34-AA88-F15DC8C6CBE5}" destId="{1B5DD463-3294-4D6D-9250-59BF0523713E}" srcOrd="2" destOrd="0" presId="urn:microsoft.com/office/officeart/2005/8/layout/orgChart1"/>
    <dgm:cxn modelId="{E39A5DDB-742B-4588-93E8-0EFD246C3568}" type="presParOf" srcId="{B3B51C5C-6BAF-496D-9B4A-72A5257C7C57}" destId="{655EDB08-16D8-47F9-833D-309BA5035D57}" srcOrd="8" destOrd="0" presId="urn:microsoft.com/office/officeart/2005/8/layout/orgChart1"/>
    <dgm:cxn modelId="{6849D59B-DA90-414D-9F4B-847BE3E00435}" type="presParOf" srcId="{B3B51C5C-6BAF-496D-9B4A-72A5257C7C57}" destId="{2456BEAD-9DB6-488B-B0AB-CE36125F79EB}" srcOrd="9" destOrd="0" presId="urn:microsoft.com/office/officeart/2005/8/layout/orgChart1"/>
    <dgm:cxn modelId="{117D1730-3981-42A5-AEB0-E140C60CC280}" type="presParOf" srcId="{2456BEAD-9DB6-488B-B0AB-CE36125F79EB}" destId="{386B9691-680F-4421-891B-D4BC61C3A072}" srcOrd="0" destOrd="0" presId="urn:microsoft.com/office/officeart/2005/8/layout/orgChart1"/>
    <dgm:cxn modelId="{09E0D4A2-993F-424D-9328-809CFCF471DA}" type="presParOf" srcId="{386B9691-680F-4421-891B-D4BC61C3A072}" destId="{083B266E-7127-4E69-883C-F2E890BA1685}" srcOrd="0" destOrd="0" presId="urn:microsoft.com/office/officeart/2005/8/layout/orgChart1"/>
    <dgm:cxn modelId="{3BCC7E96-0B77-47F7-BE44-3BFC3DAF89AA}" type="presParOf" srcId="{386B9691-680F-4421-891B-D4BC61C3A072}" destId="{B23A99A1-7DF4-448C-8AB9-CDD8858DE6F3}" srcOrd="1" destOrd="0" presId="urn:microsoft.com/office/officeart/2005/8/layout/orgChart1"/>
    <dgm:cxn modelId="{1290E755-B6D8-4594-AF2A-D242A6683A76}" type="presParOf" srcId="{2456BEAD-9DB6-488B-B0AB-CE36125F79EB}" destId="{BC214FB5-7561-41E2-B4BB-5D3B90108E37}" srcOrd="1" destOrd="0" presId="urn:microsoft.com/office/officeart/2005/8/layout/orgChart1"/>
    <dgm:cxn modelId="{2E3E3A87-BD29-465F-94A1-24F0A46F752C}" type="presParOf" srcId="{2456BEAD-9DB6-488B-B0AB-CE36125F79EB}" destId="{239F8988-7FB3-4F09-8C79-3DBB934A9B44}" srcOrd="2" destOrd="0" presId="urn:microsoft.com/office/officeart/2005/8/layout/orgChart1"/>
    <dgm:cxn modelId="{26C6589F-DBDF-4982-B9C4-1493C4CC068C}" type="presParOf" srcId="{B3B51C5C-6BAF-496D-9B4A-72A5257C7C57}" destId="{E7D99D8D-B331-409A-9E6A-D43E30EDB590}" srcOrd="10" destOrd="0" presId="urn:microsoft.com/office/officeart/2005/8/layout/orgChart1"/>
    <dgm:cxn modelId="{90BB83B4-8743-470E-8EC6-927E66E3FC72}" type="presParOf" srcId="{B3B51C5C-6BAF-496D-9B4A-72A5257C7C57}" destId="{CA0770C8-D3C1-4F31-97B7-0702D65B0B3A}" srcOrd="11" destOrd="0" presId="urn:microsoft.com/office/officeart/2005/8/layout/orgChart1"/>
    <dgm:cxn modelId="{1E68E7CE-1B46-40D7-ACF2-85709D3B69D5}" type="presParOf" srcId="{CA0770C8-D3C1-4F31-97B7-0702D65B0B3A}" destId="{A2C33281-AA84-4770-9768-23638E745E6B}" srcOrd="0" destOrd="0" presId="urn:microsoft.com/office/officeart/2005/8/layout/orgChart1"/>
    <dgm:cxn modelId="{12DA8F0C-B8E2-4F5F-B24C-5B8AAF71B1CA}" type="presParOf" srcId="{A2C33281-AA84-4770-9768-23638E745E6B}" destId="{8467CE27-906E-4E9F-90CF-5A7AE84A50EE}" srcOrd="0" destOrd="0" presId="urn:microsoft.com/office/officeart/2005/8/layout/orgChart1"/>
    <dgm:cxn modelId="{1851FE69-6122-495D-9156-76B8C499E259}" type="presParOf" srcId="{A2C33281-AA84-4770-9768-23638E745E6B}" destId="{000FB42D-28C9-4EB0-A718-A6E22E778D42}" srcOrd="1" destOrd="0" presId="urn:microsoft.com/office/officeart/2005/8/layout/orgChart1"/>
    <dgm:cxn modelId="{32611215-EDB9-457A-9437-F7F3788D0956}" type="presParOf" srcId="{CA0770C8-D3C1-4F31-97B7-0702D65B0B3A}" destId="{C196A5AE-56F8-42B9-B1A5-671C4B6AB05D}" srcOrd="1" destOrd="0" presId="urn:microsoft.com/office/officeart/2005/8/layout/orgChart1"/>
    <dgm:cxn modelId="{73053883-EBCC-4B87-A30A-52515F5AC14A}" type="presParOf" srcId="{CA0770C8-D3C1-4F31-97B7-0702D65B0B3A}" destId="{117D7607-09DC-4192-A0F6-AF28EB9BE8BE}" srcOrd="2" destOrd="0" presId="urn:microsoft.com/office/officeart/2005/8/layout/orgChart1"/>
    <dgm:cxn modelId="{A7428137-CFDB-4F90-B558-3E937ED430CB}" type="presParOf" srcId="{6FE54703-9728-4F82-9A39-9236E32DCA94}" destId="{B0E9FF48-8962-42BA-BF6B-8E69A8AC041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9258484-0ABD-46CC-B93B-58E286DE153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C5AC01-8063-496C-914A-E01E297C4D47}">
      <dgm:prSet phldrT="[Text]" custT="1"/>
      <dgm:spPr/>
      <dgm:t>
        <a:bodyPr/>
        <a:lstStyle/>
        <a:p>
          <a:r>
            <a:rPr lang="en-US" sz="3000" dirty="0"/>
            <a:t>Coating Material – Desired Properties</a:t>
          </a:r>
        </a:p>
      </dgm:t>
    </dgm:pt>
    <dgm:pt modelId="{3DCABBDA-CEAA-4162-9362-C9635DA49177}" type="parTrans" cxnId="{026028B9-EEF8-4B03-AAA9-376CBFEB706E}">
      <dgm:prSet/>
      <dgm:spPr/>
      <dgm:t>
        <a:bodyPr/>
        <a:lstStyle/>
        <a:p>
          <a:endParaRPr lang="en-US"/>
        </a:p>
      </dgm:t>
    </dgm:pt>
    <dgm:pt modelId="{BC893900-4E19-4213-9141-D5A1EB0A34B6}" type="sibTrans" cxnId="{026028B9-EEF8-4B03-AAA9-376CBFEB706E}">
      <dgm:prSet/>
      <dgm:spPr/>
      <dgm:t>
        <a:bodyPr/>
        <a:lstStyle/>
        <a:p>
          <a:endParaRPr lang="en-US"/>
        </a:p>
      </dgm:t>
    </dgm:pt>
    <dgm:pt modelId="{1EC2C54D-148D-4BA8-8AD0-83BF5C8260B6}">
      <dgm:prSet phldrT="[Text]" custT="1"/>
      <dgm:spPr/>
      <dgm:t>
        <a:bodyPr/>
        <a:lstStyle/>
        <a:p>
          <a:r>
            <a:rPr lang="en-US" sz="2800" dirty="0"/>
            <a:t>Barrier</a:t>
          </a:r>
        </a:p>
      </dgm:t>
    </dgm:pt>
    <dgm:pt modelId="{56CF7B34-2922-497A-9595-E447116714F4}" type="parTrans" cxnId="{6A593FDA-33A1-4995-AFC2-5BF8F236B78F}">
      <dgm:prSet/>
      <dgm:spPr/>
      <dgm:t>
        <a:bodyPr/>
        <a:lstStyle/>
        <a:p>
          <a:endParaRPr lang="en-US"/>
        </a:p>
      </dgm:t>
    </dgm:pt>
    <dgm:pt modelId="{151EA4FB-5E2C-4670-B7A9-04A3CDAA7464}" type="sibTrans" cxnId="{6A593FDA-33A1-4995-AFC2-5BF8F236B78F}">
      <dgm:prSet/>
      <dgm:spPr/>
      <dgm:t>
        <a:bodyPr/>
        <a:lstStyle/>
        <a:p>
          <a:endParaRPr lang="en-US"/>
        </a:p>
      </dgm:t>
    </dgm:pt>
    <dgm:pt modelId="{F73AACC5-C6F0-4ECD-94BF-23D05667B668}">
      <dgm:prSet phldrT="[Text]" custT="1"/>
      <dgm:spPr/>
      <dgm:t>
        <a:bodyPr/>
        <a:lstStyle/>
        <a:p>
          <a:r>
            <a:rPr lang="en-US" sz="2800" dirty="0"/>
            <a:t>Inhibitive</a:t>
          </a:r>
        </a:p>
      </dgm:t>
    </dgm:pt>
    <dgm:pt modelId="{708532B0-74F9-44B3-A3EA-573F6B8DB64C}" type="parTrans" cxnId="{F40D4E5A-53E2-4D44-83C5-EF0CD6B346AD}">
      <dgm:prSet/>
      <dgm:spPr/>
      <dgm:t>
        <a:bodyPr/>
        <a:lstStyle/>
        <a:p>
          <a:endParaRPr lang="en-US"/>
        </a:p>
      </dgm:t>
    </dgm:pt>
    <dgm:pt modelId="{A604F717-F98D-4389-9176-AE61044215E7}" type="sibTrans" cxnId="{F40D4E5A-53E2-4D44-83C5-EF0CD6B346AD}">
      <dgm:prSet/>
      <dgm:spPr/>
      <dgm:t>
        <a:bodyPr/>
        <a:lstStyle/>
        <a:p>
          <a:endParaRPr lang="en-US"/>
        </a:p>
      </dgm:t>
    </dgm:pt>
    <dgm:pt modelId="{E317E148-125F-4CB5-A2AB-0A08A5CE6651}">
      <dgm:prSet phldrT="[Text]" custT="1"/>
      <dgm:spPr/>
      <dgm:t>
        <a:bodyPr/>
        <a:lstStyle/>
        <a:p>
          <a:r>
            <a:rPr lang="en-US" sz="2800" dirty="0"/>
            <a:t>Galvanic</a:t>
          </a:r>
        </a:p>
      </dgm:t>
    </dgm:pt>
    <dgm:pt modelId="{635485FF-550B-4A0D-9659-C00F27EF2BA6}" type="parTrans" cxnId="{B9366982-3111-49B1-BE93-98FD4C9AE206}">
      <dgm:prSet/>
      <dgm:spPr/>
      <dgm:t>
        <a:bodyPr/>
        <a:lstStyle/>
        <a:p>
          <a:endParaRPr lang="en-US"/>
        </a:p>
      </dgm:t>
    </dgm:pt>
    <dgm:pt modelId="{0632C2FD-B886-41AC-88C5-BF3B8E4AF945}" type="sibTrans" cxnId="{B9366982-3111-49B1-BE93-98FD4C9AE206}">
      <dgm:prSet/>
      <dgm:spPr/>
      <dgm:t>
        <a:bodyPr/>
        <a:lstStyle/>
        <a:p>
          <a:endParaRPr lang="en-US"/>
        </a:p>
      </dgm:t>
    </dgm:pt>
    <dgm:pt modelId="{EC9B6D3F-20F6-43E8-BC4D-BAE04FAA79BE}" type="pres">
      <dgm:prSet presAssocID="{F9258484-0ABD-46CC-B93B-58E286DE153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CBC18D8-C3CE-4722-98B3-34510C528663}" type="pres">
      <dgm:prSet presAssocID="{BAC5AC01-8063-496C-914A-E01E297C4D47}" presName="hierRoot1" presStyleCnt="0">
        <dgm:presLayoutVars>
          <dgm:hierBranch val="init"/>
        </dgm:presLayoutVars>
      </dgm:prSet>
      <dgm:spPr/>
    </dgm:pt>
    <dgm:pt modelId="{D610A584-0C36-408E-BA77-3937B6FFFDA5}" type="pres">
      <dgm:prSet presAssocID="{BAC5AC01-8063-496C-914A-E01E297C4D47}" presName="rootComposite1" presStyleCnt="0"/>
      <dgm:spPr/>
    </dgm:pt>
    <dgm:pt modelId="{8199F6D1-4072-4C43-8B7A-D9FB3BC30749}" type="pres">
      <dgm:prSet presAssocID="{BAC5AC01-8063-496C-914A-E01E297C4D47}" presName="rootText1" presStyleLbl="node0" presStyleIdx="0" presStyleCnt="1" custScaleX="263907" custScaleY="5836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CE9D7F5-B108-480D-BC9D-3979FCF5F175}" type="pres">
      <dgm:prSet presAssocID="{BAC5AC01-8063-496C-914A-E01E297C4D47}" presName="rootConnector1" presStyleLbl="node1" presStyleIdx="0" presStyleCnt="0"/>
      <dgm:spPr/>
      <dgm:t>
        <a:bodyPr/>
        <a:lstStyle/>
        <a:p>
          <a:endParaRPr lang="en-US"/>
        </a:p>
      </dgm:t>
    </dgm:pt>
    <dgm:pt modelId="{7DC7C5C5-EC9B-4AD8-A8AA-AE514C1E1EF6}" type="pres">
      <dgm:prSet presAssocID="{BAC5AC01-8063-496C-914A-E01E297C4D47}" presName="hierChild2" presStyleCnt="0"/>
      <dgm:spPr/>
    </dgm:pt>
    <dgm:pt modelId="{C78E821F-F0A6-45AB-8734-AA768E2A2A02}" type="pres">
      <dgm:prSet presAssocID="{56CF7B34-2922-497A-9595-E447116714F4}" presName="Name37" presStyleLbl="parChTrans1D2" presStyleIdx="0" presStyleCnt="3"/>
      <dgm:spPr/>
      <dgm:t>
        <a:bodyPr/>
        <a:lstStyle/>
        <a:p>
          <a:endParaRPr lang="en-US"/>
        </a:p>
      </dgm:t>
    </dgm:pt>
    <dgm:pt modelId="{899A8712-314E-4D44-9961-E552DE742059}" type="pres">
      <dgm:prSet presAssocID="{1EC2C54D-148D-4BA8-8AD0-83BF5C8260B6}" presName="hierRoot2" presStyleCnt="0">
        <dgm:presLayoutVars>
          <dgm:hierBranch val="init"/>
        </dgm:presLayoutVars>
      </dgm:prSet>
      <dgm:spPr/>
    </dgm:pt>
    <dgm:pt modelId="{EBFF55C9-FE4C-4FEB-A6DE-2D1FD7301A9A}" type="pres">
      <dgm:prSet presAssocID="{1EC2C54D-148D-4BA8-8AD0-83BF5C8260B6}" presName="rootComposite" presStyleCnt="0"/>
      <dgm:spPr/>
    </dgm:pt>
    <dgm:pt modelId="{C193FADB-8640-46A2-8020-AA60E99CB3B3}" type="pres">
      <dgm:prSet presAssocID="{1EC2C54D-148D-4BA8-8AD0-83BF5C8260B6}" presName="rootText" presStyleLbl="node2" presStyleIdx="0" presStyleCnt="3" custScaleY="47134" custLinFactNeighborY="-950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3D1BB95-3F5B-4006-8796-61D5511BC9FA}" type="pres">
      <dgm:prSet presAssocID="{1EC2C54D-148D-4BA8-8AD0-83BF5C8260B6}" presName="rootConnector" presStyleLbl="node2" presStyleIdx="0" presStyleCnt="3"/>
      <dgm:spPr/>
      <dgm:t>
        <a:bodyPr/>
        <a:lstStyle/>
        <a:p>
          <a:endParaRPr lang="en-US"/>
        </a:p>
      </dgm:t>
    </dgm:pt>
    <dgm:pt modelId="{E64027C3-67D4-4894-97E3-B1F99CF3A65A}" type="pres">
      <dgm:prSet presAssocID="{1EC2C54D-148D-4BA8-8AD0-83BF5C8260B6}" presName="hierChild4" presStyleCnt="0"/>
      <dgm:spPr/>
    </dgm:pt>
    <dgm:pt modelId="{CDE0545E-9481-4E6A-AC13-F300B00A5CAB}" type="pres">
      <dgm:prSet presAssocID="{1EC2C54D-148D-4BA8-8AD0-83BF5C8260B6}" presName="hierChild5" presStyleCnt="0"/>
      <dgm:spPr/>
    </dgm:pt>
    <dgm:pt modelId="{ABC8BA79-B63C-4FB4-B2ED-3971786C727A}" type="pres">
      <dgm:prSet presAssocID="{708532B0-74F9-44B3-A3EA-573F6B8DB64C}" presName="Name37" presStyleLbl="parChTrans1D2" presStyleIdx="1" presStyleCnt="3"/>
      <dgm:spPr/>
      <dgm:t>
        <a:bodyPr/>
        <a:lstStyle/>
        <a:p>
          <a:endParaRPr lang="en-US"/>
        </a:p>
      </dgm:t>
    </dgm:pt>
    <dgm:pt modelId="{A95BF19F-C23D-4430-9223-4E8ACEE84A07}" type="pres">
      <dgm:prSet presAssocID="{F73AACC5-C6F0-4ECD-94BF-23D05667B668}" presName="hierRoot2" presStyleCnt="0">
        <dgm:presLayoutVars>
          <dgm:hierBranch val="init"/>
        </dgm:presLayoutVars>
      </dgm:prSet>
      <dgm:spPr/>
    </dgm:pt>
    <dgm:pt modelId="{704ADEA5-C993-4FF3-B277-DF7585058810}" type="pres">
      <dgm:prSet presAssocID="{F73AACC5-C6F0-4ECD-94BF-23D05667B668}" presName="rootComposite" presStyleCnt="0"/>
      <dgm:spPr/>
    </dgm:pt>
    <dgm:pt modelId="{1276C1DD-14D8-4DBE-8BA9-361E7D2910B8}" type="pres">
      <dgm:prSet presAssocID="{F73AACC5-C6F0-4ECD-94BF-23D05667B668}" presName="rootText" presStyleLbl="node2" presStyleIdx="1" presStyleCnt="3" custScaleY="47134" custLinFactNeighborY="-950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2609459-F21B-4A38-9287-9C54A7AD13A8}" type="pres">
      <dgm:prSet presAssocID="{F73AACC5-C6F0-4ECD-94BF-23D05667B668}" presName="rootConnector" presStyleLbl="node2" presStyleIdx="1" presStyleCnt="3"/>
      <dgm:spPr/>
      <dgm:t>
        <a:bodyPr/>
        <a:lstStyle/>
        <a:p>
          <a:endParaRPr lang="en-US"/>
        </a:p>
      </dgm:t>
    </dgm:pt>
    <dgm:pt modelId="{1995C6B4-ED1B-4AB8-A5AB-23DCE1561378}" type="pres">
      <dgm:prSet presAssocID="{F73AACC5-C6F0-4ECD-94BF-23D05667B668}" presName="hierChild4" presStyleCnt="0"/>
      <dgm:spPr/>
    </dgm:pt>
    <dgm:pt modelId="{37ADB730-F352-4255-A35C-524C61C5F547}" type="pres">
      <dgm:prSet presAssocID="{F73AACC5-C6F0-4ECD-94BF-23D05667B668}" presName="hierChild5" presStyleCnt="0"/>
      <dgm:spPr/>
    </dgm:pt>
    <dgm:pt modelId="{8F4FED13-8BF7-4361-B585-62D06D5FC920}" type="pres">
      <dgm:prSet presAssocID="{635485FF-550B-4A0D-9659-C00F27EF2BA6}" presName="Name37" presStyleLbl="parChTrans1D2" presStyleIdx="2" presStyleCnt="3"/>
      <dgm:spPr/>
      <dgm:t>
        <a:bodyPr/>
        <a:lstStyle/>
        <a:p>
          <a:endParaRPr lang="en-US"/>
        </a:p>
      </dgm:t>
    </dgm:pt>
    <dgm:pt modelId="{64BCDE27-829C-405B-A230-773E5C3A57B6}" type="pres">
      <dgm:prSet presAssocID="{E317E148-125F-4CB5-A2AB-0A08A5CE6651}" presName="hierRoot2" presStyleCnt="0">
        <dgm:presLayoutVars>
          <dgm:hierBranch val="init"/>
        </dgm:presLayoutVars>
      </dgm:prSet>
      <dgm:spPr/>
    </dgm:pt>
    <dgm:pt modelId="{9A4A5F03-C977-4A0F-9F01-5A111661ED93}" type="pres">
      <dgm:prSet presAssocID="{E317E148-125F-4CB5-A2AB-0A08A5CE6651}" presName="rootComposite" presStyleCnt="0"/>
      <dgm:spPr/>
    </dgm:pt>
    <dgm:pt modelId="{CADD9F60-C51B-42B4-8BE9-2F32BEE664FE}" type="pres">
      <dgm:prSet presAssocID="{E317E148-125F-4CB5-A2AB-0A08A5CE6651}" presName="rootText" presStyleLbl="node2" presStyleIdx="2" presStyleCnt="3" custScaleY="47134" custLinFactNeighborY="-950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9776AC-BFEA-4BCE-B397-93E14B3A3FF3}" type="pres">
      <dgm:prSet presAssocID="{E317E148-125F-4CB5-A2AB-0A08A5CE6651}" presName="rootConnector" presStyleLbl="node2" presStyleIdx="2" presStyleCnt="3"/>
      <dgm:spPr/>
      <dgm:t>
        <a:bodyPr/>
        <a:lstStyle/>
        <a:p>
          <a:endParaRPr lang="en-US"/>
        </a:p>
      </dgm:t>
    </dgm:pt>
    <dgm:pt modelId="{C8B87A2F-9B45-4ED1-9C0B-837C94C04A25}" type="pres">
      <dgm:prSet presAssocID="{E317E148-125F-4CB5-A2AB-0A08A5CE6651}" presName="hierChild4" presStyleCnt="0"/>
      <dgm:spPr/>
    </dgm:pt>
    <dgm:pt modelId="{A820216F-5420-491C-92B8-CC7D67848CB4}" type="pres">
      <dgm:prSet presAssocID="{E317E148-125F-4CB5-A2AB-0A08A5CE6651}" presName="hierChild5" presStyleCnt="0"/>
      <dgm:spPr/>
    </dgm:pt>
    <dgm:pt modelId="{BF388D1A-3DBE-4CB9-9DBF-DF5185247786}" type="pres">
      <dgm:prSet presAssocID="{BAC5AC01-8063-496C-914A-E01E297C4D47}" presName="hierChild3" presStyleCnt="0"/>
      <dgm:spPr/>
    </dgm:pt>
  </dgm:ptLst>
  <dgm:cxnLst>
    <dgm:cxn modelId="{1941A58C-EEE7-4111-8A89-8BF3C761A3E2}" type="presOf" srcId="{E317E148-125F-4CB5-A2AB-0A08A5CE6651}" destId="{CADD9F60-C51B-42B4-8BE9-2F32BEE664FE}" srcOrd="0" destOrd="0" presId="urn:microsoft.com/office/officeart/2005/8/layout/orgChart1"/>
    <dgm:cxn modelId="{F40D4E5A-53E2-4D44-83C5-EF0CD6B346AD}" srcId="{BAC5AC01-8063-496C-914A-E01E297C4D47}" destId="{F73AACC5-C6F0-4ECD-94BF-23D05667B668}" srcOrd="1" destOrd="0" parTransId="{708532B0-74F9-44B3-A3EA-573F6B8DB64C}" sibTransId="{A604F717-F98D-4389-9176-AE61044215E7}"/>
    <dgm:cxn modelId="{7375AA9D-E13A-4512-932E-730C41F4BEDA}" type="presOf" srcId="{BAC5AC01-8063-496C-914A-E01E297C4D47}" destId="{ACE9D7F5-B108-480D-BC9D-3979FCF5F175}" srcOrd="1" destOrd="0" presId="urn:microsoft.com/office/officeart/2005/8/layout/orgChart1"/>
    <dgm:cxn modelId="{7BFB8460-1B4C-469B-8626-970F151C2B6C}" type="presOf" srcId="{56CF7B34-2922-497A-9595-E447116714F4}" destId="{C78E821F-F0A6-45AB-8734-AA768E2A2A02}" srcOrd="0" destOrd="0" presId="urn:microsoft.com/office/officeart/2005/8/layout/orgChart1"/>
    <dgm:cxn modelId="{026028B9-EEF8-4B03-AAA9-376CBFEB706E}" srcId="{F9258484-0ABD-46CC-B93B-58E286DE153D}" destId="{BAC5AC01-8063-496C-914A-E01E297C4D47}" srcOrd="0" destOrd="0" parTransId="{3DCABBDA-CEAA-4162-9362-C9635DA49177}" sibTransId="{BC893900-4E19-4213-9141-D5A1EB0A34B6}"/>
    <dgm:cxn modelId="{C43D1B93-3C38-4D1F-918A-7F0C4573252B}" type="presOf" srcId="{E317E148-125F-4CB5-A2AB-0A08A5CE6651}" destId="{B99776AC-BFEA-4BCE-B397-93E14B3A3FF3}" srcOrd="1" destOrd="0" presId="urn:microsoft.com/office/officeart/2005/8/layout/orgChart1"/>
    <dgm:cxn modelId="{E74B8FFF-63EB-4868-A93B-0A1121C70C9A}" type="presOf" srcId="{1EC2C54D-148D-4BA8-8AD0-83BF5C8260B6}" destId="{C193FADB-8640-46A2-8020-AA60E99CB3B3}" srcOrd="0" destOrd="0" presId="urn:microsoft.com/office/officeart/2005/8/layout/orgChart1"/>
    <dgm:cxn modelId="{DF3B6A42-2920-4EB5-A8B0-54E27A47A908}" type="presOf" srcId="{635485FF-550B-4A0D-9659-C00F27EF2BA6}" destId="{8F4FED13-8BF7-4361-B585-62D06D5FC920}" srcOrd="0" destOrd="0" presId="urn:microsoft.com/office/officeart/2005/8/layout/orgChart1"/>
    <dgm:cxn modelId="{F77D71E6-B868-477B-BFB6-2526377CCB69}" type="presOf" srcId="{BAC5AC01-8063-496C-914A-E01E297C4D47}" destId="{8199F6D1-4072-4C43-8B7A-D9FB3BC30749}" srcOrd="0" destOrd="0" presId="urn:microsoft.com/office/officeart/2005/8/layout/orgChart1"/>
    <dgm:cxn modelId="{0E3F023B-8BCC-430D-8AC4-0CC0A92B0DB5}" type="presOf" srcId="{F73AACC5-C6F0-4ECD-94BF-23D05667B668}" destId="{C2609459-F21B-4A38-9287-9C54A7AD13A8}" srcOrd="1" destOrd="0" presId="urn:microsoft.com/office/officeart/2005/8/layout/orgChart1"/>
    <dgm:cxn modelId="{304EC481-E4A0-4E0E-804E-A2D5E8E69564}" type="presOf" srcId="{F73AACC5-C6F0-4ECD-94BF-23D05667B668}" destId="{1276C1DD-14D8-4DBE-8BA9-361E7D2910B8}" srcOrd="0" destOrd="0" presId="urn:microsoft.com/office/officeart/2005/8/layout/orgChart1"/>
    <dgm:cxn modelId="{D9ADE442-4E58-4790-86DE-609ABF12DABE}" type="presOf" srcId="{708532B0-74F9-44B3-A3EA-573F6B8DB64C}" destId="{ABC8BA79-B63C-4FB4-B2ED-3971786C727A}" srcOrd="0" destOrd="0" presId="urn:microsoft.com/office/officeart/2005/8/layout/orgChart1"/>
    <dgm:cxn modelId="{BA9589E6-296C-4999-A7FE-F8EEE6565558}" type="presOf" srcId="{F9258484-0ABD-46CC-B93B-58E286DE153D}" destId="{EC9B6D3F-20F6-43E8-BC4D-BAE04FAA79BE}" srcOrd="0" destOrd="0" presId="urn:microsoft.com/office/officeart/2005/8/layout/orgChart1"/>
    <dgm:cxn modelId="{6A593FDA-33A1-4995-AFC2-5BF8F236B78F}" srcId="{BAC5AC01-8063-496C-914A-E01E297C4D47}" destId="{1EC2C54D-148D-4BA8-8AD0-83BF5C8260B6}" srcOrd="0" destOrd="0" parTransId="{56CF7B34-2922-497A-9595-E447116714F4}" sibTransId="{151EA4FB-5E2C-4670-B7A9-04A3CDAA7464}"/>
    <dgm:cxn modelId="{B9366982-3111-49B1-BE93-98FD4C9AE206}" srcId="{BAC5AC01-8063-496C-914A-E01E297C4D47}" destId="{E317E148-125F-4CB5-A2AB-0A08A5CE6651}" srcOrd="2" destOrd="0" parTransId="{635485FF-550B-4A0D-9659-C00F27EF2BA6}" sibTransId="{0632C2FD-B886-41AC-88C5-BF3B8E4AF945}"/>
    <dgm:cxn modelId="{635A15F9-3241-4D2D-BA1B-593C7C332707}" type="presOf" srcId="{1EC2C54D-148D-4BA8-8AD0-83BF5C8260B6}" destId="{A3D1BB95-3F5B-4006-8796-61D5511BC9FA}" srcOrd="1" destOrd="0" presId="urn:microsoft.com/office/officeart/2005/8/layout/orgChart1"/>
    <dgm:cxn modelId="{CED745FF-937B-4505-9497-DB8E00FF9A97}" type="presParOf" srcId="{EC9B6D3F-20F6-43E8-BC4D-BAE04FAA79BE}" destId="{ACBC18D8-C3CE-4722-98B3-34510C528663}" srcOrd="0" destOrd="0" presId="urn:microsoft.com/office/officeart/2005/8/layout/orgChart1"/>
    <dgm:cxn modelId="{74BC9CC0-ACEA-41AB-98B7-21D6D7077039}" type="presParOf" srcId="{ACBC18D8-C3CE-4722-98B3-34510C528663}" destId="{D610A584-0C36-408E-BA77-3937B6FFFDA5}" srcOrd="0" destOrd="0" presId="urn:microsoft.com/office/officeart/2005/8/layout/orgChart1"/>
    <dgm:cxn modelId="{C28B5BF3-D567-4A96-BB3D-3FEC12725003}" type="presParOf" srcId="{D610A584-0C36-408E-BA77-3937B6FFFDA5}" destId="{8199F6D1-4072-4C43-8B7A-D9FB3BC30749}" srcOrd="0" destOrd="0" presId="urn:microsoft.com/office/officeart/2005/8/layout/orgChart1"/>
    <dgm:cxn modelId="{A35B1530-12E5-4EF0-9130-E0F4C4A9A901}" type="presParOf" srcId="{D610A584-0C36-408E-BA77-3937B6FFFDA5}" destId="{ACE9D7F5-B108-480D-BC9D-3979FCF5F175}" srcOrd="1" destOrd="0" presId="urn:microsoft.com/office/officeart/2005/8/layout/orgChart1"/>
    <dgm:cxn modelId="{41B1EA1B-CDE4-4FF9-9418-1191073C5498}" type="presParOf" srcId="{ACBC18D8-C3CE-4722-98B3-34510C528663}" destId="{7DC7C5C5-EC9B-4AD8-A8AA-AE514C1E1EF6}" srcOrd="1" destOrd="0" presId="urn:microsoft.com/office/officeart/2005/8/layout/orgChart1"/>
    <dgm:cxn modelId="{74C3CD4C-0BF5-4A16-9380-45108AAF2185}" type="presParOf" srcId="{7DC7C5C5-EC9B-4AD8-A8AA-AE514C1E1EF6}" destId="{C78E821F-F0A6-45AB-8734-AA768E2A2A02}" srcOrd="0" destOrd="0" presId="urn:microsoft.com/office/officeart/2005/8/layout/orgChart1"/>
    <dgm:cxn modelId="{CDE1C18D-5AEA-4EF0-AD23-CCB10ECE9EF0}" type="presParOf" srcId="{7DC7C5C5-EC9B-4AD8-A8AA-AE514C1E1EF6}" destId="{899A8712-314E-4D44-9961-E552DE742059}" srcOrd="1" destOrd="0" presId="urn:microsoft.com/office/officeart/2005/8/layout/orgChart1"/>
    <dgm:cxn modelId="{2D14CA0F-B1D8-4148-BC08-3AE6A0C39A40}" type="presParOf" srcId="{899A8712-314E-4D44-9961-E552DE742059}" destId="{EBFF55C9-FE4C-4FEB-A6DE-2D1FD7301A9A}" srcOrd="0" destOrd="0" presId="urn:microsoft.com/office/officeart/2005/8/layout/orgChart1"/>
    <dgm:cxn modelId="{86F53809-799F-48CE-830A-617293EAE9D0}" type="presParOf" srcId="{EBFF55C9-FE4C-4FEB-A6DE-2D1FD7301A9A}" destId="{C193FADB-8640-46A2-8020-AA60E99CB3B3}" srcOrd="0" destOrd="0" presId="urn:microsoft.com/office/officeart/2005/8/layout/orgChart1"/>
    <dgm:cxn modelId="{2617D349-B259-40DB-B8DC-52F00A0C2811}" type="presParOf" srcId="{EBFF55C9-FE4C-4FEB-A6DE-2D1FD7301A9A}" destId="{A3D1BB95-3F5B-4006-8796-61D5511BC9FA}" srcOrd="1" destOrd="0" presId="urn:microsoft.com/office/officeart/2005/8/layout/orgChart1"/>
    <dgm:cxn modelId="{FECB3166-FFD2-4692-9536-8722E5A6FF54}" type="presParOf" srcId="{899A8712-314E-4D44-9961-E552DE742059}" destId="{E64027C3-67D4-4894-97E3-B1F99CF3A65A}" srcOrd="1" destOrd="0" presId="urn:microsoft.com/office/officeart/2005/8/layout/orgChart1"/>
    <dgm:cxn modelId="{394871DA-29F7-4D6C-BE08-0E5E69D36FE1}" type="presParOf" srcId="{899A8712-314E-4D44-9961-E552DE742059}" destId="{CDE0545E-9481-4E6A-AC13-F300B00A5CAB}" srcOrd="2" destOrd="0" presId="urn:microsoft.com/office/officeart/2005/8/layout/orgChart1"/>
    <dgm:cxn modelId="{C94E3F3C-BC39-4D1E-BA7B-DDDE4A854883}" type="presParOf" srcId="{7DC7C5C5-EC9B-4AD8-A8AA-AE514C1E1EF6}" destId="{ABC8BA79-B63C-4FB4-B2ED-3971786C727A}" srcOrd="2" destOrd="0" presId="urn:microsoft.com/office/officeart/2005/8/layout/orgChart1"/>
    <dgm:cxn modelId="{8F0F6684-ABBE-4486-A136-F68401FE67E9}" type="presParOf" srcId="{7DC7C5C5-EC9B-4AD8-A8AA-AE514C1E1EF6}" destId="{A95BF19F-C23D-4430-9223-4E8ACEE84A07}" srcOrd="3" destOrd="0" presId="urn:microsoft.com/office/officeart/2005/8/layout/orgChart1"/>
    <dgm:cxn modelId="{A167CD40-0A6D-4761-A072-17CBFBE00EBE}" type="presParOf" srcId="{A95BF19F-C23D-4430-9223-4E8ACEE84A07}" destId="{704ADEA5-C993-4FF3-B277-DF7585058810}" srcOrd="0" destOrd="0" presId="urn:microsoft.com/office/officeart/2005/8/layout/orgChart1"/>
    <dgm:cxn modelId="{BCB6951D-E4D1-4D76-A57B-FDB6AFA22692}" type="presParOf" srcId="{704ADEA5-C993-4FF3-B277-DF7585058810}" destId="{1276C1DD-14D8-4DBE-8BA9-361E7D2910B8}" srcOrd="0" destOrd="0" presId="urn:microsoft.com/office/officeart/2005/8/layout/orgChart1"/>
    <dgm:cxn modelId="{02EE9DE2-DAD1-4A85-AB42-76067311A6AE}" type="presParOf" srcId="{704ADEA5-C993-4FF3-B277-DF7585058810}" destId="{C2609459-F21B-4A38-9287-9C54A7AD13A8}" srcOrd="1" destOrd="0" presId="urn:microsoft.com/office/officeart/2005/8/layout/orgChart1"/>
    <dgm:cxn modelId="{762530E8-8961-401F-B7D4-EDBD8C0CFA01}" type="presParOf" srcId="{A95BF19F-C23D-4430-9223-4E8ACEE84A07}" destId="{1995C6B4-ED1B-4AB8-A5AB-23DCE1561378}" srcOrd="1" destOrd="0" presId="urn:microsoft.com/office/officeart/2005/8/layout/orgChart1"/>
    <dgm:cxn modelId="{0D6AD939-B779-4F84-84B9-4BC90D3C2029}" type="presParOf" srcId="{A95BF19F-C23D-4430-9223-4E8ACEE84A07}" destId="{37ADB730-F352-4255-A35C-524C61C5F547}" srcOrd="2" destOrd="0" presId="urn:microsoft.com/office/officeart/2005/8/layout/orgChart1"/>
    <dgm:cxn modelId="{216ABDD2-8C57-4CEB-A2FD-47DAD3D31083}" type="presParOf" srcId="{7DC7C5C5-EC9B-4AD8-A8AA-AE514C1E1EF6}" destId="{8F4FED13-8BF7-4361-B585-62D06D5FC920}" srcOrd="4" destOrd="0" presId="urn:microsoft.com/office/officeart/2005/8/layout/orgChart1"/>
    <dgm:cxn modelId="{71DE703A-DE89-4A42-AC9B-6F739D654180}" type="presParOf" srcId="{7DC7C5C5-EC9B-4AD8-A8AA-AE514C1E1EF6}" destId="{64BCDE27-829C-405B-A230-773E5C3A57B6}" srcOrd="5" destOrd="0" presId="urn:microsoft.com/office/officeart/2005/8/layout/orgChart1"/>
    <dgm:cxn modelId="{4E379EC0-2C7E-4E4A-867E-9EC0AA20AFA1}" type="presParOf" srcId="{64BCDE27-829C-405B-A230-773E5C3A57B6}" destId="{9A4A5F03-C977-4A0F-9F01-5A111661ED93}" srcOrd="0" destOrd="0" presId="urn:microsoft.com/office/officeart/2005/8/layout/orgChart1"/>
    <dgm:cxn modelId="{FC70F5B5-5DCC-4CEC-9D2A-8A21865B031A}" type="presParOf" srcId="{9A4A5F03-C977-4A0F-9F01-5A111661ED93}" destId="{CADD9F60-C51B-42B4-8BE9-2F32BEE664FE}" srcOrd="0" destOrd="0" presId="urn:microsoft.com/office/officeart/2005/8/layout/orgChart1"/>
    <dgm:cxn modelId="{EFBA0AD3-2851-4640-A454-4ED1409D82BD}" type="presParOf" srcId="{9A4A5F03-C977-4A0F-9F01-5A111661ED93}" destId="{B99776AC-BFEA-4BCE-B397-93E14B3A3FF3}" srcOrd="1" destOrd="0" presId="urn:microsoft.com/office/officeart/2005/8/layout/orgChart1"/>
    <dgm:cxn modelId="{B6AC7106-CA7F-4282-A226-586C2EF73F5E}" type="presParOf" srcId="{64BCDE27-829C-405B-A230-773E5C3A57B6}" destId="{C8B87A2F-9B45-4ED1-9C0B-837C94C04A25}" srcOrd="1" destOrd="0" presId="urn:microsoft.com/office/officeart/2005/8/layout/orgChart1"/>
    <dgm:cxn modelId="{CB9685A2-EEDC-4E68-803A-3E90E25FF45E}" type="presParOf" srcId="{64BCDE27-829C-405B-A230-773E5C3A57B6}" destId="{A820216F-5420-491C-92B8-CC7D67848CB4}" srcOrd="2" destOrd="0" presId="urn:microsoft.com/office/officeart/2005/8/layout/orgChart1"/>
    <dgm:cxn modelId="{7384098B-D0E4-4B47-9B74-6E8E9DB85689}" type="presParOf" srcId="{ACBC18D8-C3CE-4722-98B3-34510C528663}" destId="{BF388D1A-3DBE-4CB9-9DBF-DF5185247786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6C9A37E-59BA-428F-815B-F3CBA04BE83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355EFB-5E13-476D-8C3B-41375AC70079}">
      <dgm:prSet phldrT="[Text]" custT="1"/>
      <dgm:spPr/>
      <dgm:t>
        <a:bodyPr/>
        <a:lstStyle/>
        <a:p>
          <a:pPr rtl="0"/>
          <a:r>
            <a:rPr lang="en-US" sz="3000" dirty="0">
              <a:solidFill>
                <a:schemeClr val="bg1"/>
              </a:solidFill>
            </a:rPr>
            <a:t>Coatings Materials – Classification</a:t>
          </a:r>
        </a:p>
      </dgm:t>
    </dgm:pt>
    <dgm:pt modelId="{F3FBA867-887C-449B-B279-D0E1D1EB6FD1}" type="parTrans" cxnId="{786A8501-BE58-41D9-9984-E15E1F214AA9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82378CA9-3D05-403F-9A11-7CAACBF8A065}" type="sibTrans" cxnId="{786A8501-BE58-41D9-9984-E15E1F214AA9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0D795107-332A-4836-8E30-D3A576AED8E4}">
      <dgm:prSet phldrT="[Text]" custT="1"/>
      <dgm:spPr/>
      <dgm:t>
        <a:bodyPr/>
        <a:lstStyle/>
        <a:p>
          <a:pPr rtl="0"/>
          <a:r>
            <a:rPr lang="en-US" sz="1400" dirty="0">
              <a:solidFill>
                <a:schemeClr val="bg1"/>
              </a:solidFill>
              <a:latin typeface="+mj-lt"/>
            </a:rPr>
            <a:t>Organic Paints</a:t>
          </a:r>
          <a:endParaRPr lang="en-US" sz="1400" dirty="0">
            <a:solidFill>
              <a:schemeClr val="bg1"/>
            </a:solidFill>
          </a:endParaRPr>
        </a:p>
      </dgm:t>
    </dgm:pt>
    <dgm:pt modelId="{BDDEDD3D-01FE-43DD-92F7-A366B3889FF7}" type="parTrans" cxnId="{5423F2DD-CC13-4E6C-835E-40793A469D10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96A4B050-52E7-4198-923B-B2CCF175C487}" type="sibTrans" cxnId="{5423F2DD-CC13-4E6C-835E-40793A469D10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A703CD6C-A125-4E4F-B2A2-19666C67ADB6}">
      <dgm:prSet phldrT="[Text]" custT="1"/>
      <dgm:spPr/>
      <dgm:t>
        <a:bodyPr/>
        <a:lstStyle/>
        <a:p>
          <a:pPr rtl="0"/>
          <a:r>
            <a:rPr lang="en-US" sz="1400" dirty="0">
              <a:solidFill>
                <a:schemeClr val="bg1"/>
              </a:solidFill>
              <a:latin typeface="+mj-lt"/>
            </a:rPr>
            <a:t>Metallic</a:t>
          </a:r>
          <a:endParaRPr lang="en-US" sz="1400" dirty="0">
            <a:solidFill>
              <a:schemeClr val="bg1"/>
            </a:solidFill>
          </a:endParaRPr>
        </a:p>
      </dgm:t>
    </dgm:pt>
    <dgm:pt modelId="{639EE7EA-40DB-4030-99FF-063E1D3D5676}" type="parTrans" cxnId="{9BA07020-38CC-43F8-8B90-6755088399E1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BD262885-B697-40AF-B74A-FEBB19D88090}" type="sibTrans" cxnId="{9BA07020-38CC-43F8-8B90-6755088399E1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EC49A4DD-A121-48AB-B839-DE0623FA2662}">
      <dgm:prSet phldrT="[Text]" custT="1"/>
      <dgm:spPr/>
      <dgm:t>
        <a:bodyPr/>
        <a:lstStyle/>
        <a:p>
          <a:pPr rtl="0"/>
          <a:r>
            <a:rPr lang="en-US" sz="1400" dirty="0">
              <a:solidFill>
                <a:schemeClr val="bg1"/>
              </a:solidFill>
              <a:latin typeface="+mj-lt"/>
            </a:rPr>
            <a:t>Inorganic Paints</a:t>
          </a:r>
          <a:endParaRPr lang="en-US" sz="1400" dirty="0">
            <a:solidFill>
              <a:schemeClr val="bg1"/>
            </a:solidFill>
          </a:endParaRPr>
        </a:p>
      </dgm:t>
    </dgm:pt>
    <dgm:pt modelId="{EA783583-D6BA-42F0-A9F1-AD5A1A45A4B6}" type="parTrans" cxnId="{785408C7-689F-4641-A57D-56B0C6903E42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609A90A1-7561-4AC5-A95E-03F939754582}" type="sibTrans" cxnId="{785408C7-689F-4641-A57D-56B0C6903E42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D45752EC-2C12-494C-9A33-F010FFD347D0}">
      <dgm:prSet phldrT="[Text]" custT="1"/>
      <dgm:spPr/>
      <dgm:t>
        <a:bodyPr/>
        <a:lstStyle/>
        <a:p>
          <a:pPr rtl="0"/>
          <a:r>
            <a:rPr lang="en-US" sz="900" dirty="0" err="1">
              <a:solidFill>
                <a:schemeClr val="bg1"/>
              </a:solidFill>
              <a:latin typeface="+mj-lt"/>
            </a:rPr>
            <a:t>Thermo</a:t>
          </a:r>
          <a:r>
            <a:rPr lang="en-US" sz="900" dirty="0">
              <a:solidFill>
                <a:schemeClr val="bg1"/>
              </a:solidFill>
              <a:latin typeface="+mj-lt"/>
            </a:rPr>
            <a:t> Plastic</a:t>
          </a:r>
          <a:endParaRPr lang="en-US" sz="900" dirty="0">
            <a:solidFill>
              <a:schemeClr val="bg1"/>
            </a:solidFill>
          </a:endParaRPr>
        </a:p>
      </dgm:t>
    </dgm:pt>
    <dgm:pt modelId="{88F2D92D-F172-4155-9D9E-13C3010CC001}" type="parTrans" cxnId="{2FC902B5-4D1C-42FA-A6FF-A59930A3F9A9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EC5CECCC-BCA9-4D19-8BD6-FC0A5A0C34FE}" type="sibTrans" cxnId="{2FC902B5-4D1C-42FA-A6FF-A59930A3F9A9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2D941BA7-3172-4F18-9824-D99AFC6FFE3C}">
      <dgm:prSet phldrT="[Text]" custT="1"/>
      <dgm:spPr/>
      <dgm:t>
        <a:bodyPr/>
        <a:lstStyle/>
        <a:p>
          <a:pPr rtl="0"/>
          <a:r>
            <a:rPr lang="en-US" sz="900">
              <a:solidFill>
                <a:schemeClr val="bg1"/>
              </a:solidFill>
              <a:latin typeface="+mj-lt"/>
            </a:rPr>
            <a:t>Elastomeric</a:t>
          </a:r>
          <a:endParaRPr lang="en-US" sz="900" dirty="0">
            <a:solidFill>
              <a:schemeClr val="bg1"/>
            </a:solidFill>
          </a:endParaRPr>
        </a:p>
      </dgm:t>
    </dgm:pt>
    <dgm:pt modelId="{D53985EC-B443-40BD-AC93-1A3BC6E5A48C}" type="parTrans" cxnId="{D222621C-117C-4A0F-9616-348AEB40C622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B101C115-D677-401B-90B1-17C932811462}" type="sibTrans" cxnId="{D222621C-117C-4A0F-9616-348AEB40C622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488FA84F-7FCE-4480-9661-EEBF7C90EA60}">
      <dgm:prSet phldrT="[Text]" custT="1"/>
      <dgm:spPr/>
      <dgm:t>
        <a:bodyPr/>
        <a:lstStyle/>
        <a:p>
          <a:pPr rtl="0"/>
          <a:r>
            <a:rPr lang="en-US" sz="900" dirty="0">
              <a:solidFill>
                <a:schemeClr val="bg1"/>
              </a:solidFill>
              <a:latin typeface="+mj-lt"/>
            </a:rPr>
            <a:t>Thermosetting</a:t>
          </a:r>
          <a:endParaRPr lang="en-US" sz="900" dirty="0">
            <a:solidFill>
              <a:schemeClr val="bg1"/>
            </a:solidFill>
          </a:endParaRPr>
        </a:p>
      </dgm:t>
    </dgm:pt>
    <dgm:pt modelId="{EF9C3868-F9D3-41CF-BB57-0FC0F0668B65}" type="parTrans" cxnId="{D6293822-8B1C-4038-8E98-2F3F4292805C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41506D1C-D761-4830-9349-FB9B1117DFBB}" type="sibTrans" cxnId="{D6293822-8B1C-4038-8E98-2F3F4292805C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A881D750-24EB-4F96-B8CC-4E80BC19A8A7}">
      <dgm:prSet phldrT="[Text]" custT="1"/>
      <dgm:spPr/>
      <dgm:t>
        <a:bodyPr/>
        <a:lstStyle/>
        <a:p>
          <a:pPr rtl="0"/>
          <a:r>
            <a:rPr lang="en-US" sz="900" dirty="0">
              <a:solidFill>
                <a:schemeClr val="bg1"/>
              </a:solidFill>
              <a:latin typeface="+mj-lt"/>
            </a:rPr>
            <a:t>Zn Rich Coating</a:t>
          </a:r>
          <a:endParaRPr lang="en-US" sz="900" dirty="0">
            <a:solidFill>
              <a:schemeClr val="bg1"/>
            </a:solidFill>
          </a:endParaRPr>
        </a:p>
      </dgm:t>
    </dgm:pt>
    <dgm:pt modelId="{FF19B0F3-4D96-45E9-A1AB-F2908917D66D}" type="parTrans" cxnId="{7F6D3D07-D69B-4188-AD99-87233DF68F60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DFFF9F8F-0AA6-4930-9CC3-6C1FF8BBEFF9}" type="sibTrans" cxnId="{7F6D3D07-D69B-4188-AD99-87233DF68F60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0B921559-55E8-428B-891D-8ACB31126DA1}">
      <dgm:prSet phldrT="[Text]" custT="1"/>
      <dgm:spPr/>
      <dgm:t>
        <a:bodyPr/>
        <a:lstStyle/>
        <a:p>
          <a:pPr rtl="0"/>
          <a:r>
            <a:rPr lang="en-US" sz="900">
              <a:solidFill>
                <a:schemeClr val="bg1"/>
              </a:solidFill>
              <a:latin typeface="+mj-lt"/>
            </a:rPr>
            <a:t>Hot Dipping Zn,Al,Pb</a:t>
          </a:r>
          <a:endParaRPr lang="en-US" sz="900" dirty="0">
            <a:solidFill>
              <a:schemeClr val="bg1"/>
            </a:solidFill>
          </a:endParaRPr>
        </a:p>
      </dgm:t>
    </dgm:pt>
    <dgm:pt modelId="{B6E1F807-4629-4417-86D7-EE66B9FED421}" type="parTrans" cxnId="{D8F13279-949F-47AF-B8CE-74E3298523B4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75F201BD-42C5-43E0-959A-F3B1A7504E76}" type="sibTrans" cxnId="{D8F13279-949F-47AF-B8CE-74E3298523B4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1CA6B241-584E-480E-A97D-44E8588BA1DE}">
      <dgm:prSet phldrT="[Text]" custT="1"/>
      <dgm:spPr/>
      <dgm:t>
        <a:bodyPr/>
        <a:lstStyle/>
        <a:p>
          <a:pPr rtl="0"/>
          <a:r>
            <a:rPr lang="en-US" sz="900" dirty="0">
              <a:solidFill>
                <a:schemeClr val="bg1"/>
              </a:solidFill>
              <a:latin typeface="+mj-lt"/>
            </a:rPr>
            <a:t>Electro Plating </a:t>
          </a:r>
          <a:r>
            <a:rPr lang="en-US" sz="900" dirty="0" err="1">
              <a:solidFill>
                <a:schemeClr val="bg1"/>
              </a:solidFill>
              <a:latin typeface="+mj-lt"/>
            </a:rPr>
            <a:t>Ni,Cr,Zn,Sn,Cd</a:t>
          </a:r>
          <a:endParaRPr lang="en-US" sz="900" dirty="0">
            <a:solidFill>
              <a:schemeClr val="bg1"/>
            </a:solidFill>
          </a:endParaRPr>
        </a:p>
      </dgm:t>
    </dgm:pt>
    <dgm:pt modelId="{44CCA661-2417-443D-B01A-32B7A392183B}" type="parTrans" cxnId="{9C872EB2-9854-4055-AC99-E1D82E60B7B0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D73F4458-3CAA-46E2-A772-DE7156381056}" type="sibTrans" cxnId="{9C872EB2-9854-4055-AC99-E1D82E60B7B0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2BDF41FC-D322-4281-BB55-191479EB1003}">
      <dgm:prSet phldrT="[Text]" custT="1"/>
      <dgm:spPr/>
      <dgm:t>
        <a:bodyPr/>
        <a:lstStyle/>
        <a:p>
          <a:pPr rtl="0"/>
          <a:r>
            <a:rPr lang="en-US" sz="900" dirty="0">
              <a:solidFill>
                <a:schemeClr val="bg1"/>
              </a:solidFill>
              <a:latin typeface="+mj-lt"/>
            </a:rPr>
            <a:t>Thermally Sprayed Any Metal (</a:t>
          </a:r>
          <a:r>
            <a:rPr lang="en-US" sz="900" dirty="0" err="1">
              <a:solidFill>
                <a:schemeClr val="bg1"/>
              </a:solidFill>
              <a:latin typeface="+mj-lt"/>
            </a:rPr>
            <a:t>Zn,Al,AL</a:t>
          </a:r>
          <a:r>
            <a:rPr lang="en-US" sz="900" dirty="0">
              <a:solidFill>
                <a:schemeClr val="bg1"/>
              </a:solidFill>
              <a:latin typeface="+mj-lt"/>
            </a:rPr>
            <a:t>/Zn)</a:t>
          </a:r>
          <a:endParaRPr lang="en-US" sz="900" dirty="0">
            <a:solidFill>
              <a:schemeClr val="bg1"/>
            </a:solidFill>
          </a:endParaRPr>
        </a:p>
      </dgm:t>
    </dgm:pt>
    <dgm:pt modelId="{564B7CA1-265A-4A73-9768-087E7BA6386A}" type="parTrans" cxnId="{B8597854-0F35-432D-BFB8-8A95DE961476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F002F003-1344-43FF-9B34-DF3E4DD784DA}" type="sibTrans" cxnId="{B8597854-0F35-432D-BFB8-8A95DE961476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2B892FF7-4573-41C4-8F25-6192D1F97838}">
      <dgm:prSet phldrT="[Text]" custT="1"/>
      <dgm:spPr/>
      <dgm:t>
        <a:bodyPr/>
        <a:lstStyle/>
        <a:p>
          <a:pPr rtl="0"/>
          <a:r>
            <a:rPr lang="en-US" sz="900" dirty="0">
              <a:solidFill>
                <a:schemeClr val="bg1"/>
              </a:solidFill>
              <a:latin typeface="+mj-lt"/>
            </a:rPr>
            <a:t>Cladding Stainless Steel</a:t>
          </a:r>
          <a:endParaRPr lang="en-US" sz="900" dirty="0">
            <a:solidFill>
              <a:schemeClr val="bg1"/>
            </a:solidFill>
          </a:endParaRPr>
        </a:p>
      </dgm:t>
    </dgm:pt>
    <dgm:pt modelId="{02502458-D95A-4710-9DF4-DFAA4E17D25D}" type="parTrans" cxnId="{BF1E0C64-46A6-41BB-BCB3-473FF62A40DF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6BBED1D5-5C02-4CBC-AAA5-D15466562BCE}" type="sibTrans" cxnId="{BF1E0C64-46A6-41BB-BCB3-473FF62A40DF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C40BEA7D-33E1-42CE-9C75-E1F2ED46FC30}">
      <dgm:prSet phldrT="[Text]" custT="1"/>
      <dgm:spPr/>
      <dgm:t>
        <a:bodyPr/>
        <a:lstStyle/>
        <a:p>
          <a:pPr rtl="0"/>
          <a:r>
            <a:rPr lang="en-US" sz="900" dirty="0">
              <a:solidFill>
                <a:schemeClr val="bg1"/>
              </a:solidFill>
              <a:latin typeface="+mj-lt"/>
            </a:rPr>
            <a:t>Conversion Coating</a:t>
          </a:r>
          <a:endParaRPr lang="en-US" sz="900" dirty="0">
            <a:solidFill>
              <a:schemeClr val="bg1"/>
            </a:solidFill>
          </a:endParaRPr>
        </a:p>
      </dgm:t>
    </dgm:pt>
    <dgm:pt modelId="{732BB3E7-72B2-48CC-8C92-8F60F29D73FE}" type="parTrans" cxnId="{769CCCF9-6270-4506-8AAB-0CD8D25A4D2F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4D697B26-6313-4073-B690-5E5DA605614F}" type="sibTrans" cxnId="{769CCCF9-6270-4506-8AAB-0CD8D25A4D2F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D1D4D937-357A-4C8D-BF07-3DA1A7765274}">
      <dgm:prSet phldrT="[Text]" custT="1"/>
      <dgm:spPr/>
      <dgm:t>
        <a:bodyPr/>
        <a:lstStyle/>
        <a:p>
          <a:pPr rtl="0"/>
          <a:r>
            <a:rPr lang="en-US" sz="900" dirty="0">
              <a:solidFill>
                <a:schemeClr val="bg1"/>
              </a:solidFill>
              <a:latin typeface="+mj-lt"/>
            </a:rPr>
            <a:t>Cement Lining</a:t>
          </a:r>
          <a:endParaRPr lang="en-US" sz="900" dirty="0">
            <a:solidFill>
              <a:schemeClr val="bg1"/>
            </a:solidFill>
          </a:endParaRPr>
        </a:p>
      </dgm:t>
    </dgm:pt>
    <dgm:pt modelId="{842A79BA-370D-4D73-AAB6-CF29BDFF229A}" type="parTrans" cxnId="{3D74B547-3281-447C-A7A0-191F4CD2871A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77871200-95C7-49E6-954C-68AE58793841}" type="sibTrans" cxnId="{3D74B547-3281-447C-A7A0-191F4CD2871A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61619B3E-6C45-49C7-9EBA-B25DB40061CF}">
      <dgm:prSet phldrT="[Text]" custT="1"/>
      <dgm:spPr/>
      <dgm:t>
        <a:bodyPr/>
        <a:lstStyle/>
        <a:p>
          <a:pPr rtl="0"/>
          <a:r>
            <a:rPr lang="en-US" sz="900">
              <a:solidFill>
                <a:schemeClr val="bg1"/>
              </a:solidFill>
              <a:latin typeface="+mj-lt"/>
            </a:rPr>
            <a:t>Chromate</a:t>
          </a:r>
          <a:endParaRPr lang="en-US" sz="900" dirty="0">
            <a:solidFill>
              <a:schemeClr val="bg1"/>
            </a:solidFill>
          </a:endParaRPr>
        </a:p>
      </dgm:t>
    </dgm:pt>
    <dgm:pt modelId="{76E53E5B-5081-470C-B145-0DC2708BDFB0}" type="parTrans" cxnId="{46438C9C-3F52-4866-AE61-582C7492E47F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E9B462F7-21EB-4895-884D-87C94BA270E3}" type="sibTrans" cxnId="{46438C9C-3F52-4866-AE61-582C7492E47F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D06C339C-A4D9-42B0-8BAC-FA8CC26EA264}">
      <dgm:prSet phldrT="[Text]" custT="1"/>
      <dgm:spPr/>
      <dgm:t>
        <a:bodyPr/>
        <a:lstStyle/>
        <a:p>
          <a:pPr rtl="0"/>
          <a:r>
            <a:rPr lang="en-US" sz="900">
              <a:solidFill>
                <a:schemeClr val="bg1"/>
              </a:solidFill>
              <a:latin typeface="+mj-lt"/>
            </a:rPr>
            <a:t>Phosphate</a:t>
          </a:r>
          <a:endParaRPr lang="en-US" sz="900" dirty="0">
            <a:solidFill>
              <a:schemeClr val="bg1"/>
            </a:solidFill>
          </a:endParaRPr>
        </a:p>
      </dgm:t>
    </dgm:pt>
    <dgm:pt modelId="{77FEAD98-B3C8-4C0E-9FC5-F91913AA9051}" type="parTrans" cxnId="{0515ED88-2BDB-4F31-9106-D42B8621B6DE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BBEB1B17-A5A4-466A-BA7C-65CCFAD81444}" type="sibTrans" cxnId="{0515ED88-2BDB-4F31-9106-D42B8621B6DE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6A8EB014-A426-463C-A377-C4FE0F7113C8}">
      <dgm:prSet phldrT="[Text]" custT="1"/>
      <dgm:spPr/>
      <dgm:t>
        <a:bodyPr/>
        <a:lstStyle/>
        <a:p>
          <a:pPr rtl="0"/>
          <a:r>
            <a:rPr lang="en-US" sz="900" dirty="0">
              <a:solidFill>
                <a:schemeClr val="bg1"/>
              </a:solidFill>
              <a:latin typeface="+mj-lt"/>
            </a:rPr>
            <a:t>Anodize</a:t>
          </a:r>
          <a:endParaRPr lang="en-US" sz="900" dirty="0">
            <a:solidFill>
              <a:schemeClr val="bg1"/>
            </a:solidFill>
          </a:endParaRPr>
        </a:p>
      </dgm:t>
    </dgm:pt>
    <dgm:pt modelId="{17AF8265-32AC-4C4C-9615-22BB6816964B}" type="parTrans" cxnId="{A9D8DB88-D596-4B3B-ABFF-EC94DF8577C9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93920C5E-6874-4051-90CC-1ABEBB61E150}" type="sibTrans" cxnId="{A9D8DB88-D596-4B3B-ABFF-EC94DF8577C9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DCB081C5-414F-48A9-B014-F41C55940A24}">
      <dgm:prSet phldrT="[Text]" custT="1"/>
      <dgm:spPr/>
      <dgm:t>
        <a:bodyPr/>
        <a:lstStyle/>
        <a:p>
          <a:pPr rtl="0"/>
          <a:r>
            <a:rPr lang="en-US" sz="900" dirty="0">
              <a:solidFill>
                <a:schemeClr val="bg1"/>
              </a:solidFill>
              <a:latin typeface="+mj-lt"/>
            </a:rPr>
            <a:t>Zinc Silicate</a:t>
          </a:r>
          <a:endParaRPr lang="en-US" sz="900" dirty="0">
            <a:solidFill>
              <a:schemeClr val="bg1"/>
            </a:solidFill>
          </a:endParaRPr>
        </a:p>
      </dgm:t>
    </dgm:pt>
    <dgm:pt modelId="{F3F9A6CB-0E99-4F9E-A4CE-231B0EB78AD3}" type="parTrans" cxnId="{4BC68694-F745-45D0-829E-56353CA9AA5C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59E89DE3-553C-46B8-9D7A-E1D9B6D55FCE}" type="sibTrans" cxnId="{4BC68694-F745-45D0-829E-56353CA9AA5C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10669172-5A46-4DB7-9D59-EBFA635793CE}">
      <dgm:prSet phldrT="[Text]" custT="1"/>
      <dgm:spPr/>
      <dgm:t>
        <a:bodyPr/>
        <a:lstStyle/>
        <a:p>
          <a:pPr rtl="0"/>
          <a:r>
            <a:rPr lang="en-US" sz="900" dirty="0">
              <a:solidFill>
                <a:schemeClr val="bg1"/>
              </a:solidFill>
              <a:latin typeface="+mj-lt"/>
            </a:rPr>
            <a:t>Portland </a:t>
          </a:r>
          <a:endParaRPr lang="en-US" sz="900" dirty="0">
            <a:solidFill>
              <a:schemeClr val="bg1"/>
            </a:solidFill>
          </a:endParaRPr>
        </a:p>
      </dgm:t>
    </dgm:pt>
    <dgm:pt modelId="{FA10090F-4322-41BA-B147-7B5DC4126FC0}" type="parTrans" cxnId="{D6F7F891-D399-4C47-A94C-5D7E4DAA0264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3CCB06A7-5B84-4329-9794-01CBE6236FDA}" type="sibTrans" cxnId="{D6F7F891-D399-4C47-A94C-5D7E4DAA0264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0BAA57C5-ABB5-49C1-B960-74161CA207E0}">
      <dgm:prSet phldrT="[Text]" custT="1"/>
      <dgm:spPr/>
      <dgm:t>
        <a:bodyPr/>
        <a:lstStyle/>
        <a:p>
          <a:pPr rtl="0"/>
          <a:r>
            <a:rPr lang="en-US" sz="900" dirty="0">
              <a:solidFill>
                <a:schemeClr val="bg1"/>
              </a:solidFill>
              <a:latin typeface="Arial Narrow" panose="020B0606020202030204" pitchFamily="34" charset="0"/>
            </a:rPr>
            <a:t>Pot. </a:t>
          </a:r>
          <a:r>
            <a:rPr lang="en-US" sz="900" dirty="0">
              <a:solidFill>
                <a:schemeClr val="bg1"/>
              </a:solidFill>
              <a:latin typeface="+mj-lt"/>
            </a:rPr>
            <a:t>Silicate</a:t>
          </a:r>
          <a:endParaRPr lang="en-US" sz="900" dirty="0">
            <a:solidFill>
              <a:schemeClr val="bg1"/>
            </a:solidFill>
          </a:endParaRPr>
        </a:p>
      </dgm:t>
    </dgm:pt>
    <dgm:pt modelId="{C36D19F4-7053-476D-B98B-460571FEC817}" type="parTrans" cxnId="{6BEDB535-7912-434C-88A2-5E0240B0925A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1FB8D1CA-3635-4241-A095-303B76495A2A}" type="sibTrans" cxnId="{6BEDB535-7912-434C-88A2-5E0240B0925A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13273438-EA02-4247-9548-E5F8CA7DDC37}">
      <dgm:prSet phldrT="[Text]" custT="1"/>
      <dgm:spPr/>
      <dgm:t>
        <a:bodyPr/>
        <a:lstStyle/>
        <a:p>
          <a:pPr rtl="0"/>
          <a:r>
            <a:rPr lang="en-US" sz="900">
              <a:solidFill>
                <a:schemeClr val="bg1"/>
              </a:solidFill>
              <a:latin typeface="+mj-lt"/>
            </a:rPr>
            <a:t>Cal Aluminate</a:t>
          </a:r>
          <a:endParaRPr lang="en-US" sz="900" dirty="0">
            <a:solidFill>
              <a:schemeClr val="bg1"/>
            </a:solidFill>
          </a:endParaRPr>
        </a:p>
      </dgm:t>
    </dgm:pt>
    <dgm:pt modelId="{654F412B-C76D-4723-AA82-452B637A3086}" type="parTrans" cxnId="{2134569F-080D-47C2-8600-C957621C8D47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F0B4EA0E-13C2-42DD-B9BC-85845C1C6145}" type="sibTrans" cxnId="{2134569F-080D-47C2-8600-C957621C8D47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81CB3569-DAA9-4D54-8D9D-BFEF1ABC26AA}">
      <dgm:prSet phldrT="[Text]" custT="1"/>
      <dgm:spPr/>
      <dgm:t>
        <a:bodyPr/>
        <a:lstStyle/>
        <a:p>
          <a:pPr rtl="0"/>
          <a:r>
            <a:rPr lang="en-US" sz="900" dirty="0">
              <a:solidFill>
                <a:schemeClr val="bg1"/>
              </a:solidFill>
              <a:latin typeface="Arial Narrow" panose="020B0606020202030204" pitchFamily="34" charset="0"/>
            </a:rPr>
            <a:t>Modified Pot. Silicate</a:t>
          </a:r>
          <a:endParaRPr lang="en-US" sz="900" dirty="0">
            <a:solidFill>
              <a:schemeClr val="bg1"/>
            </a:solidFill>
          </a:endParaRPr>
        </a:p>
      </dgm:t>
    </dgm:pt>
    <dgm:pt modelId="{509DCAB7-6757-4C22-BC79-AE7418559A25}" type="parTrans" cxnId="{27DE45B5-87AF-4237-AAB4-40D1E39D43DB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41C1A93A-8E55-42A7-BDF1-E212EB454C1C}" type="sibTrans" cxnId="{27DE45B5-87AF-4237-AAB4-40D1E39D43DB}">
      <dgm:prSet/>
      <dgm:spPr/>
      <dgm:t>
        <a:bodyPr/>
        <a:lstStyle/>
        <a:p>
          <a:pPr rtl="0"/>
          <a:endParaRPr lang="en-US" sz="1800">
            <a:solidFill>
              <a:schemeClr val="bg1"/>
            </a:solidFill>
          </a:endParaRPr>
        </a:p>
      </dgm:t>
    </dgm:pt>
    <dgm:pt modelId="{33EC3432-2165-400C-8C9C-FBF589287176}" type="pres">
      <dgm:prSet presAssocID="{06C9A37E-59BA-428F-815B-F3CBA04BE83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67B491E-EFC4-45BD-A506-143DB793FE2D}" type="pres">
      <dgm:prSet presAssocID="{7B355EFB-5E13-476D-8C3B-41375AC70079}" presName="hierRoot1" presStyleCnt="0">
        <dgm:presLayoutVars>
          <dgm:hierBranch val="init"/>
        </dgm:presLayoutVars>
      </dgm:prSet>
      <dgm:spPr/>
    </dgm:pt>
    <dgm:pt modelId="{85E507EC-3D5D-4165-8F1F-D636F8B83584}" type="pres">
      <dgm:prSet presAssocID="{7B355EFB-5E13-476D-8C3B-41375AC70079}" presName="rootComposite1" presStyleCnt="0"/>
      <dgm:spPr/>
    </dgm:pt>
    <dgm:pt modelId="{A998116F-3A89-4207-B7FA-ACA7D38BC3A6}" type="pres">
      <dgm:prSet presAssocID="{7B355EFB-5E13-476D-8C3B-41375AC70079}" presName="rootText1" presStyleLbl="node0" presStyleIdx="0" presStyleCnt="1" custScaleX="740024" custScaleY="1407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A9FAB6-7575-4838-BD0C-2C0600810228}" type="pres">
      <dgm:prSet presAssocID="{7B355EFB-5E13-476D-8C3B-41375AC70079}" presName="rootConnector1" presStyleLbl="node1" presStyleIdx="0" presStyleCnt="0"/>
      <dgm:spPr/>
      <dgm:t>
        <a:bodyPr/>
        <a:lstStyle/>
        <a:p>
          <a:endParaRPr lang="en-US"/>
        </a:p>
      </dgm:t>
    </dgm:pt>
    <dgm:pt modelId="{E5817846-A453-41ED-84F9-667137523868}" type="pres">
      <dgm:prSet presAssocID="{7B355EFB-5E13-476D-8C3B-41375AC70079}" presName="hierChild2" presStyleCnt="0"/>
      <dgm:spPr/>
    </dgm:pt>
    <dgm:pt modelId="{26C3E8B3-8998-47BB-BE20-A53F31E62155}" type="pres">
      <dgm:prSet presAssocID="{BDDEDD3D-01FE-43DD-92F7-A366B3889FF7}" presName="Name37" presStyleLbl="parChTrans1D2" presStyleIdx="0" presStyleCnt="3"/>
      <dgm:spPr/>
      <dgm:t>
        <a:bodyPr/>
        <a:lstStyle/>
        <a:p>
          <a:endParaRPr lang="en-US"/>
        </a:p>
      </dgm:t>
    </dgm:pt>
    <dgm:pt modelId="{AEC1F2D5-E159-4EA9-8454-2F325C8DAB47}" type="pres">
      <dgm:prSet presAssocID="{0D795107-332A-4836-8E30-D3A576AED8E4}" presName="hierRoot2" presStyleCnt="0">
        <dgm:presLayoutVars>
          <dgm:hierBranch val="init"/>
        </dgm:presLayoutVars>
      </dgm:prSet>
      <dgm:spPr/>
    </dgm:pt>
    <dgm:pt modelId="{F0DAB8DF-7011-4966-8AC1-523921E0D06C}" type="pres">
      <dgm:prSet presAssocID="{0D795107-332A-4836-8E30-D3A576AED8E4}" presName="rootComposite" presStyleCnt="0"/>
      <dgm:spPr/>
    </dgm:pt>
    <dgm:pt modelId="{D5CBA7A2-59B9-44CE-B482-766724996C17}" type="pres">
      <dgm:prSet presAssocID="{0D795107-332A-4836-8E30-D3A576AED8E4}" presName="rootText" presStyleLbl="node2" presStyleIdx="0" presStyleCnt="3" custScaleX="177156" custLinFactNeighborX="-8608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B8D27D6-28DB-40FC-B0F4-15EB854B071F}" type="pres">
      <dgm:prSet presAssocID="{0D795107-332A-4836-8E30-D3A576AED8E4}" presName="rootConnector" presStyleLbl="node2" presStyleIdx="0" presStyleCnt="3"/>
      <dgm:spPr/>
      <dgm:t>
        <a:bodyPr/>
        <a:lstStyle/>
        <a:p>
          <a:endParaRPr lang="en-US"/>
        </a:p>
      </dgm:t>
    </dgm:pt>
    <dgm:pt modelId="{BC56B45C-8E2C-48F0-9F06-D001FC0277B6}" type="pres">
      <dgm:prSet presAssocID="{0D795107-332A-4836-8E30-D3A576AED8E4}" presName="hierChild4" presStyleCnt="0"/>
      <dgm:spPr/>
    </dgm:pt>
    <dgm:pt modelId="{AA825725-37D4-4D58-91FD-0D9CBCD86B63}" type="pres">
      <dgm:prSet presAssocID="{88F2D92D-F172-4155-9D9E-13C3010CC001}" presName="Name37" presStyleLbl="parChTrans1D3" presStyleIdx="0" presStyleCnt="11"/>
      <dgm:spPr/>
      <dgm:t>
        <a:bodyPr/>
        <a:lstStyle/>
        <a:p>
          <a:endParaRPr lang="en-US"/>
        </a:p>
      </dgm:t>
    </dgm:pt>
    <dgm:pt modelId="{36A7809A-EB69-46CC-A7C9-40F0492F9CF6}" type="pres">
      <dgm:prSet presAssocID="{D45752EC-2C12-494C-9A33-F010FFD347D0}" presName="hierRoot2" presStyleCnt="0">
        <dgm:presLayoutVars>
          <dgm:hierBranch val="init"/>
        </dgm:presLayoutVars>
      </dgm:prSet>
      <dgm:spPr/>
    </dgm:pt>
    <dgm:pt modelId="{E348A5D0-A6D4-4AD7-A94E-13F6E122B53D}" type="pres">
      <dgm:prSet presAssocID="{D45752EC-2C12-494C-9A33-F010FFD347D0}" presName="rootComposite" presStyleCnt="0"/>
      <dgm:spPr/>
    </dgm:pt>
    <dgm:pt modelId="{E7FC85E9-AC81-4C8E-844B-6AF3CC28C094}" type="pres">
      <dgm:prSet presAssocID="{D45752EC-2C12-494C-9A33-F010FFD347D0}" presName="rootText" presStyleLbl="node3" presStyleIdx="0" presStyleCnt="11" custScaleX="133100" custLinFactNeighborX="-8608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B1959C1-9362-45F7-8B1F-1313E93FCA02}" type="pres">
      <dgm:prSet presAssocID="{D45752EC-2C12-494C-9A33-F010FFD347D0}" presName="rootConnector" presStyleLbl="node3" presStyleIdx="0" presStyleCnt="11"/>
      <dgm:spPr/>
      <dgm:t>
        <a:bodyPr/>
        <a:lstStyle/>
        <a:p>
          <a:endParaRPr lang="en-US"/>
        </a:p>
      </dgm:t>
    </dgm:pt>
    <dgm:pt modelId="{CF274844-F390-4917-BF4F-36CBCB95B8B6}" type="pres">
      <dgm:prSet presAssocID="{D45752EC-2C12-494C-9A33-F010FFD347D0}" presName="hierChild4" presStyleCnt="0"/>
      <dgm:spPr/>
    </dgm:pt>
    <dgm:pt modelId="{31335172-67E6-4929-9709-D2DA39E77D81}" type="pres">
      <dgm:prSet presAssocID="{D45752EC-2C12-494C-9A33-F010FFD347D0}" presName="hierChild5" presStyleCnt="0"/>
      <dgm:spPr/>
    </dgm:pt>
    <dgm:pt modelId="{EECD3C6A-1893-41AA-99D8-293C37B49D04}" type="pres">
      <dgm:prSet presAssocID="{D53985EC-B443-40BD-AC93-1A3BC6E5A48C}" presName="Name37" presStyleLbl="parChTrans1D3" presStyleIdx="1" presStyleCnt="11"/>
      <dgm:spPr/>
      <dgm:t>
        <a:bodyPr/>
        <a:lstStyle/>
        <a:p>
          <a:endParaRPr lang="en-US"/>
        </a:p>
      </dgm:t>
    </dgm:pt>
    <dgm:pt modelId="{3A7288E6-1C3D-4E01-BF7E-9AB6145C2405}" type="pres">
      <dgm:prSet presAssocID="{2D941BA7-3172-4F18-9824-D99AFC6FFE3C}" presName="hierRoot2" presStyleCnt="0">
        <dgm:presLayoutVars>
          <dgm:hierBranch val="init"/>
        </dgm:presLayoutVars>
      </dgm:prSet>
      <dgm:spPr/>
    </dgm:pt>
    <dgm:pt modelId="{E10C1CAE-8414-4559-BB1F-8BFDF481AD73}" type="pres">
      <dgm:prSet presAssocID="{2D941BA7-3172-4F18-9824-D99AFC6FFE3C}" presName="rootComposite" presStyleCnt="0"/>
      <dgm:spPr/>
    </dgm:pt>
    <dgm:pt modelId="{71E3231F-2F11-48A8-A435-9E1ADA19E53F}" type="pres">
      <dgm:prSet presAssocID="{2D941BA7-3172-4F18-9824-D99AFC6FFE3C}" presName="rootText" presStyleLbl="node3" presStyleIdx="1" presStyleCnt="11" custScaleX="133100" custLinFactNeighborX="-8608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0C9DFC0-8D8F-4E28-BB4F-A352941E55A5}" type="pres">
      <dgm:prSet presAssocID="{2D941BA7-3172-4F18-9824-D99AFC6FFE3C}" presName="rootConnector" presStyleLbl="node3" presStyleIdx="1" presStyleCnt="11"/>
      <dgm:spPr/>
      <dgm:t>
        <a:bodyPr/>
        <a:lstStyle/>
        <a:p>
          <a:endParaRPr lang="en-US"/>
        </a:p>
      </dgm:t>
    </dgm:pt>
    <dgm:pt modelId="{2B5A310A-C694-485F-94B8-6B3191A6C54B}" type="pres">
      <dgm:prSet presAssocID="{2D941BA7-3172-4F18-9824-D99AFC6FFE3C}" presName="hierChild4" presStyleCnt="0"/>
      <dgm:spPr/>
    </dgm:pt>
    <dgm:pt modelId="{0DF403ED-4ECF-4644-80B0-DBB130688315}" type="pres">
      <dgm:prSet presAssocID="{2D941BA7-3172-4F18-9824-D99AFC6FFE3C}" presName="hierChild5" presStyleCnt="0"/>
      <dgm:spPr/>
    </dgm:pt>
    <dgm:pt modelId="{9B828F2A-7D6F-4709-8FA0-0AA13243E113}" type="pres">
      <dgm:prSet presAssocID="{EF9C3868-F9D3-41CF-BB57-0FC0F0668B65}" presName="Name37" presStyleLbl="parChTrans1D3" presStyleIdx="2" presStyleCnt="11"/>
      <dgm:spPr/>
      <dgm:t>
        <a:bodyPr/>
        <a:lstStyle/>
        <a:p>
          <a:endParaRPr lang="en-US"/>
        </a:p>
      </dgm:t>
    </dgm:pt>
    <dgm:pt modelId="{5EA6BC10-5994-4724-920D-A1CCC3B7A40C}" type="pres">
      <dgm:prSet presAssocID="{488FA84F-7FCE-4480-9661-EEBF7C90EA60}" presName="hierRoot2" presStyleCnt="0">
        <dgm:presLayoutVars>
          <dgm:hierBranch val="init"/>
        </dgm:presLayoutVars>
      </dgm:prSet>
      <dgm:spPr/>
    </dgm:pt>
    <dgm:pt modelId="{895D8028-FDAC-41CA-A17C-8D886CF6AAC2}" type="pres">
      <dgm:prSet presAssocID="{488FA84F-7FCE-4480-9661-EEBF7C90EA60}" presName="rootComposite" presStyleCnt="0"/>
      <dgm:spPr/>
    </dgm:pt>
    <dgm:pt modelId="{EFB73F6F-2A40-4665-BD50-2F7955C6BEBA}" type="pres">
      <dgm:prSet presAssocID="{488FA84F-7FCE-4480-9661-EEBF7C90EA60}" presName="rootText" presStyleLbl="node3" presStyleIdx="2" presStyleCnt="11" custScaleX="133100" custLinFactNeighborX="-8608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FC7F9FB-A1E4-48A7-91AE-7AD6F63D3812}" type="pres">
      <dgm:prSet presAssocID="{488FA84F-7FCE-4480-9661-EEBF7C90EA60}" presName="rootConnector" presStyleLbl="node3" presStyleIdx="2" presStyleCnt="11"/>
      <dgm:spPr/>
      <dgm:t>
        <a:bodyPr/>
        <a:lstStyle/>
        <a:p>
          <a:endParaRPr lang="en-US"/>
        </a:p>
      </dgm:t>
    </dgm:pt>
    <dgm:pt modelId="{483A2F87-DC2D-40FE-83D1-D700362EB240}" type="pres">
      <dgm:prSet presAssocID="{488FA84F-7FCE-4480-9661-EEBF7C90EA60}" presName="hierChild4" presStyleCnt="0"/>
      <dgm:spPr/>
    </dgm:pt>
    <dgm:pt modelId="{7AFC5E8F-52DA-4AB4-8DAA-0DDB99C2D005}" type="pres">
      <dgm:prSet presAssocID="{488FA84F-7FCE-4480-9661-EEBF7C90EA60}" presName="hierChild5" presStyleCnt="0"/>
      <dgm:spPr/>
    </dgm:pt>
    <dgm:pt modelId="{C873E88F-8081-49D9-BBE5-E195D9C3D21D}" type="pres">
      <dgm:prSet presAssocID="{FF19B0F3-4D96-45E9-A1AB-F2908917D66D}" presName="Name37" presStyleLbl="parChTrans1D3" presStyleIdx="3" presStyleCnt="11"/>
      <dgm:spPr/>
      <dgm:t>
        <a:bodyPr/>
        <a:lstStyle/>
        <a:p>
          <a:endParaRPr lang="en-US"/>
        </a:p>
      </dgm:t>
    </dgm:pt>
    <dgm:pt modelId="{0F923BC1-1206-4125-947A-FE3A8030280D}" type="pres">
      <dgm:prSet presAssocID="{A881D750-24EB-4F96-B8CC-4E80BC19A8A7}" presName="hierRoot2" presStyleCnt="0">
        <dgm:presLayoutVars>
          <dgm:hierBranch val="init"/>
        </dgm:presLayoutVars>
      </dgm:prSet>
      <dgm:spPr/>
    </dgm:pt>
    <dgm:pt modelId="{69C1F314-8786-48E3-8036-B9187C5D0D78}" type="pres">
      <dgm:prSet presAssocID="{A881D750-24EB-4F96-B8CC-4E80BC19A8A7}" presName="rootComposite" presStyleCnt="0"/>
      <dgm:spPr/>
    </dgm:pt>
    <dgm:pt modelId="{DD4EDFDD-CF10-4F37-AA72-09F95C3AE327}" type="pres">
      <dgm:prSet presAssocID="{A881D750-24EB-4F96-B8CC-4E80BC19A8A7}" presName="rootText" presStyleLbl="node3" presStyleIdx="3" presStyleCnt="11" custScaleX="133100" custLinFactNeighborX="-8608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623B8F8-B6A5-4166-BEF5-BA1709AF904F}" type="pres">
      <dgm:prSet presAssocID="{A881D750-24EB-4F96-B8CC-4E80BC19A8A7}" presName="rootConnector" presStyleLbl="node3" presStyleIdx="3" presStyleCnt="11"/>
      <dgm:spPr/>
      <dgm:t>
        <a:bodyPr/>
        <a:lstStyle/>
        <a:p>
          <a:endParaRPr lang="en-US"/>
        </a:p>
      </dgm:t>
    </dgm:pt>
    <dgm:pt modelId="{2D152A4C-F06E-4EE7-B594-6D87BA48DCB7}" type="pres">
      <dgm:prSet presAssocID="{A881D750-24EB-4F96-B8CC-4E80BC19A8A7}" presName="hierChild4" presStyleCnt="0"/>
      <dgm:spPr/>
    </dgm:pt>
    <dgm:pt modelId="{26CBAC83-3C7F-4B42-892B-2C6CCC732824}" type="pres">
      <dgm:prSet presAssocID="{A881D750-24EB-4F96-B8CC-4E80BC19A8A7}" presName="hierChild5" presStyleCnt="0"/>
      <dgm:spPr/>
    </dgm:pt>
    <dgm:pt modelId="{82FEE741-29B0-4FD5-A2A1-3D6B1E133ABC}" type="pres">
      <dgm:prSet presAssocID="{0D795107-332A-4836-8E30-D3A576AED8E4}" presName="hierChild5" presStyleCnt="0"/>
      <dgm:spPr/>
    </dgm:pt>
    <dgm:pt modelId="{820AC4F1-3E01-410F-9F25-AFA50274002F}" type="pres">
      <dgm:prSet presAssocID="{639EE7EA-40DB-4030-99FF-063E1D3D5676}" presName="Name37" presStyleLbl="parChTrans1D2" presStyleIdx="1" presStyleCnt="3"/>
      <dgm:spPr/>
      <dgm:t>
        <a:bodyPr/>
        <a:lstStyle/>
        <a:p>
          <a:endParaRPr lang="en-US"/>
        </a:p>
      </dgm:t>
    </dgm:pt>
    <dgm:pt modelId="{9FB8CFC5-159D-4270-8574-6AA46C36C76D}" type="pres">
      <dgm:prSet presAssocID="{A703CD6C-A125-4E4F-B2A2-19666C67ADB6}" presName="hierRoot2" presStyleCnt="0">
        <dgm:presLayoutVars>
          <dgm:hierBranch val="init"/>
        </dgm:presLayoutVars>
      </dgm:prSet>
      <dgm:spPr/>
    </dgm:pt>
    <dgm:pt modelId="{BF64D14D-B075-4880-B3FD-066DA81FD5FB}" type="pres">
      <dgm:prSet presAssocID="{A703CD6C-A125-4E4F-B2A2-19666C67ADB6}" presName="rootComposite" presStyleCnt="0"/>
      <dgm:spPr/>
    </dgm:pt>
    <dgm:pt modelId="{33CF2D22-1706-4A99-B514-5FC579672457}" type="pres">
      <dgm:prSet presAssocID="{A703CD6C-A125-4E4F-B2A2-19666C67ADB6}" presName="rootText" presStyleLbl="node2" presStyleIdx="1" presStyleCnt="3" custScaleX="177156" custLinFactNeighborX="-5688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48396C5-EBDE-4673-8D3B-2167C5C14853}" type="pres">
      <dgm:prSet presAssocID="{A703CD6C-A125-4E4F-B2A2-19666C67ADB6}" presName="rootConnector" presStyleLbl="node2" presStyleIdx="1" presStyleCnt="3"/>
      <dgm:spPr/>
      <dgm:t>
        <a:bodyPr/>
        <a:lstStyle/>
        <a:p>
          <a:endParaRPr lang="en-US"/>
        </a:p>
      </dgm:t>
    </dgm:pt>
    <dgm:pt modelId="{25CD2C22-5D01-4401-9385-001BBF67B43E}" type="pres">
      <dgm:prSet presAssocID="{A703CD6C-A125-4E4F-B2A2-19666C67ADB6}" presName="hierChild4" presStyleCnt="0"/>
      <dgm:spPr/>
    </dgm:pt>
    <dgm:pt modelId="{13A022D1-6768-4245-9BB3-A2EB6F107AC7}" type="pres">
      <dgm:prSet presAssocID="{B6E1F807-4629-4417-86D7-EE66B9FED421}" presName="Name37" presStyleLbl="parChTrans1D3" presStyleIdx="4" presStyleCnt="11"/>
      <dgm:spPr/>
      <dgm:t>
        <a:bodyPr/>
        <a:lstStyle/>
        <a:p>
          <a:endParaRPr lang="en-US"/>
        </a:p>
      </dgm:t>
    </dgm:pt>
    <dgm:pt modelId="{0699D8A0-FF3B-441A-9729-911A1FBD127C}" type="pres">
      <dgm:prSet presAssocID="{0B921559-55E8-428B-891D-8ACB31126DA1}" presName="hierRoot2" presStyleCnt="0">
        <dgm:presLayoutVars>
          <dgm:hierBranch val="init"/>
        </dgm:presLayoutVars>
      </dgm:prSet>
      <dgm:spPr/>
    </dgm:pt>
    <dgm:pt modelId="{93719AD8-3324-4752-8202-2645CDE56962}" type="pres">
      <dgm:prSet presAssocID="{0B921559-55E8-428B-891D-8ACB31126DA1}" presName="rootComposite" presStyleCnt="0"/>
      <dgm:spPr/>
    </dgm:pt>
    <dgm:pt modelId="{86782931-8756-46BC-9362-BF13634E7AA9}" type="pres">
      <dgm:prSet presAssocID="{0B921559-55E8-428B-891D-8ACB31126DA1}" presName="rootText" presStyleLbl="node3" presStyleIdx="4" presStyleCnt="11" custScaleX="133100" custLinFactNeighborX="-5876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16C9519-C555-4352-93D6-D8D25D5DA449}" type="pres">
      <dgm:prSet presAssocID="{0B921559-55E8-428B-891D-8ACB31126DA1}" presName="rootConnector" presStyleLbl="node3" presStyleIdx="4" presStyleCnt="11"/>
      <dgm:spPr/>
      <dgm:t>
        <a:bodyPr/>
        <a:lstStyle/>
        <a:p>
          <a:endParaRPr lang="en-US"/>
        </a:p>
      </dgm:t>
    </dgm:pt>
    <dgm:pt modelId="{E83262E6-2361-4FD7-815F-7C8C5059E1E6}" type="pres">
      <dgm:prSet presAssocID="{0B921559-55E8-428B-891D-8ACB31126DA1}" presName="hierChild4" presStyleCnt="0"/>
      <dgm:spPr/>
    </dgm:pt>
    <dgm:pt modelId="{46B8CC8A-6111-46C5-919F-B3E25CBB2E9B}" type="pres">
      <dgm:prSet presAssocID="{0B921559-55E8-428B-891D-8ACB31126DA1}" presName="hierChild5" presStyleCnt="0"/>
      <dgm:spPr/>
    </dgm:pt>
    <dgm:pt modelId="{F6251CB3-84E0-45D6-965E-8218E02471B7}" type="pres">
      <dgm:prSet presAssocID="{44CCA661-2417-443D-B01A-32B7A392183B}" presName="Name37" presStyleLbl="parChTrans1D3" presStyleIdx="5" presStyleCnt="11"/>
      <dgm:spPr/>
      <dgm:t>
        <a:bodyPr/>
        <a:lstStyle/>
        <a:p>
          <a:endParaRPr lang="en-US"/>
        </a:p>
      </dgm:t>
    </dgm:pt>
    <dgm:pt modelId="{46D8A750-F16E-41BB-8B37-5DD46879A780}" type="pres">
      <dgm:prSet presAssocID="{1CA6B241-584E-480E-A97D-44E8588BA1DE}" presName="hierRoot2" presStyleCnt="0">
        <dgm:presLayoutVars>
          <dgm:hierBranch val="init"/>
        </dgm:presLayoutVars>
      </dgm:prSet>
      <dgm:spPr/>
    </dgm:pt>
    <dgm:pt modelId="{9045FC7D-70F2-4AA7-90CF-75E744AE68F7}" type="pres">
      <dgm:prSet presAssocID="{1CA6B241-584E-480E-A97D-44E8588BA1DE}" presName="rootComposite" presStyleCnt="0"/>
      <dgm:spPr/>
    </dgm:pt>
    <dgm:pt modelId="{5D8C4480-C0CB-4D9E-B039-DC954212C531}" type="pres">
      <dgm:prSet presAssocID="{1CA6B241-584E-480E-A97D-44E8588BA1DE}" presName="rootText" presStyleLbl="node3" presStyleIdx="5" presStyleCnt="11" custScaleX="133100" custLinFactNeighborX="-5876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170766D-64A8-46B9-B173-0996BF37CFC3}" type="pres">
      <dgm:prSet presAssocID="{1CA6B241-584E-480E-A97D-44E8588BA1DE}" presName="rootConnector" presStyleLbl="node3" presStyleIdx="5" presStyleCnt="11"/>
      <dgm:spPr/>
      <dgm:t>
        <a:bodyPr/>
        <a:lstStyle/>
        <a:p>
          <a:endParaRPr lang="en-US"/>
        </a:p>
      </dgm:t>
    </dgm:pt>
    <dgm:pt modelId="{CC8687FE-1CA9-421E-885D-DC2A8F696689}" type="pres">
      <dgm:prSet presAssocID="{1CA6B241-584E-480E-A97D-44E8588BA1DE}" presName="hierChild4" presStyleCnt="0"/>
      <dgm:spPr/>
    </dgm:pt>
    <dgm:pt modelId="{9ED706BF-30F2-4362-97C1-0893917C146F}" type="pres">
      <dgm:prSet presAssocID="{1CA6B241-584E-480E-A97D-44E8588BA1DE}" presName="hierChild5" presStyleCnt="0"/>
      <dgm:spPr/>
    </dgm:pt>
    <dgm:pt modelId="{80B5E949-1BA1-45AC-B8BE-31628D123D87}" type="pres">
      <dgm:prSet presAssocID="{564B7CA1-265A-4A73-9768-087E7BA6386A}" presName="Name37" presStyleLbl="parChTrans1D3" presStyleIdx="6" presStyleCnt="11"/>
      <dgm:spPr/>
      <dgm:t>
        <a:bodyPr/>
        <a:lstStyle/>
        <a:p>
          <a:endParaRPr lang="en-US"/>
        </a:p>
      </dgm:t>
    </dgm:pt>
    <dgm:pt modelId="{3642A473-A425-4DE3-995E-152CB0595213}" type="pres">
      <dgm:prSet presAssocID="{2BDF41FC-D322-4281-BB55-191479EB1003}" presName="hierRoot2" presStyleCnt="0">
        <dgm:presLayoutVars>
          <dgm:hierBranch val="init"/>
        </dgm:presLayoutVars>
      </dgm:prSet>
      <dgm:spPr/>
    </dgm:pt>
    <dgm:pt modelId="{828D969F-C8EB-4DDA-AC4F-73DF8EE75BD7}" type="pres">
      <dgm:prSet presAssocID="{2BDF41FC-D322-4281-BB55-191479EB1003}" presName="rootComposite" presStyleCnt="0"/>
      <dgm:spPr/>
    </dgm:pt>
    <dgm:pt modelId="{05CF3609-3AA2-4300-907C-EC55AAC3352D}" type="pres">
      <dgm:prSet presAssocID="{2BDF41FC-D322-4281-BB55-191479EB1003}" presName="rootText" presStyleLbl="node3" presStyleIdx="6" presStyleCnt="11" custScaleX="133100" custLinFactNeighborX="-5876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7B751FA-4CA8-4FF5-BC11-73BD31F06372}" type="pres">
      <dgm:prSet presAssocID="{2BDF41FC-D322-4281-BB55-191479EB1003}" presName="rootConnector" presStyleLbl="node3" presStyleIdx="6" presStyleCnt="11"/>
      <dgm:spPr/>
      <dgm:t>
        <a:bodyPr/>
        <a:lstStyle/>
        <a:p>
          <a:endParaRPr lang="en-US"/>
        </a:p>
      </dgm:t>
    </dgm:pt>
    <dgm:pt modelId="{9E15F62C-23BF-472B-ABED-E68978635F99}" type="pres">
      <dgm:prSet presAssocID="{2BDF41FC-D322-4281-BB55-191479EB1003}" presName="hierChild4" presStyleCnt="0"/>
      <dgm:spPr/>
    </dgm:pt>
    <dgm:pt modelId="{1CD82AD2-9CFF-44A1-8EE7-F918A13381D9}" type="pres">
      <dgm:prSet presAssocID="{2BDF41FC-D322-4281-BB55-191479EB1003}" presName="hierChild5" presStyleCnt="0"/>
      <dgm:spPr/>
    </dgm:pt>
    <dgm:pt modelId="{4EE7BDF6-BDF9-47F6-88B8-FF867350BF42}" type="pres">
      <dgm:prSet presAssocID="{02502458-D95A-4710-9DF4-DFAA4E17D25D}" presName="Name37" presStyleLbl="parChTrans1D3" presStyleIdx="7" presStyleCnt="11"/>
      <dgm:spPr/>
      <dgm:t>
        <a:bodyPr/>
        <a:lstStyle/>
        <a:p>
          <a:endParaRPr lang="en-US"/>
        </a:p>
      </dgm:t>
    </dgm:pt>
    <dgm:pt modelId="{3EC25845-D4E3-4FC0-91C4-53694C9A3FE7}" type="pres">
      <dgm:prSet presAssocID="{2B892FF7-4573-41C4-8F25-6192D1F97838}" presName="hierRoot2" presStyleCnt="0">
        <dgm:presLayoutVars>
          <dgm:hierBranch val="init"/>
        </dgm:presLayoutVars>
      </dgm:prSet>
      <dgm:spPr/>
    </dgm:pt>
    <dgm:pt modelId="{36B2A70C-4F19-4A47-BF99-3AE57A277152}" type="pres">
      <dgm:prSet presAssocID="{2B892FF7-4573-41C4-8F25-6192D1F97838}" presName="rootComposite" presStyleCnt="0"/>
      <dgm:spPr/>
    </dgm:pt>
    <dgm:pt modelId="{CF716573-9E86-4993-A85E-334C30A68E07}" type="pres">
      <dgm:prSet presAssocID="{2B892FF7-4573-41C4-8F25-6192D1F97838}" presName="rootText" presStyleLbl="node3" presStyleIdx="7" presStyleCnt="11" custScaleX="133100" custLinFactNeighborX="-5876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BEB969-0B3E-4820-97D4-BC8C27B5A8FC}" type="pres">
      <dgm:prSet presAssocID="{2B892FF7-4573-41C4-8F25-6192D1F97838}" presName="rootConnector" presStyleLbl="node3" presStyleIdx="7" presStyleCnt="11"/>
      <dgm:spPr/>
      <dgm:t>
        <a:bodyPr/>
        <a:lstStyle/>
        <a:p>
          <a:endParaRPr lang="en-US"/>
        </a:p>
      </dgm:t>
    </dgm:pt>
    <dgm:pt modelId="{D233C21D-18E8-4538-9711-9E1ECC44F561}" type="pres">
      <dgm:prSet presAssocID="{2B892FF7-4573-41C4-8F25-6192D1F97838}" presName="hierChild4" presStyleCnt="0"/>
      <dgm:spPr/>
    </dgm:pt>
    <dgm:pt modelId="{B32458DF-B671-418C-B1FD-DF707646ADE4}" type="pres">
      <dgm:prSet presAssocID="{2B892FF7-4573-41C4-8F25-6192D1F97838}" presName="hierChild5" presStyleCnt="0"/>
      <dgm:spPr/>
    </dgm:pt>
    <dgm:pt modelId="{0C72263E-F048-492A-A628-4D5DFB98513F}" type="pres">
      <dgm:prSet presAssocID="{A703CD6C-A125-4E4F-B2A2-19666C67ADB6}" presName="hierChild5" presStyleCnt="0"/>
      <dgm:spPr/>
    </dgm:pt>
    <dgm:pt modelId="{28E93C78-16AE-4777-97F2-769DB0E3ACBF}" type="pres">
      <dgm:prSet presAssocID="{EA783583-D6BA-42F0-A9F1-AD5A1A45A4B6}" presName="Name37" presStyleLbl="parChTrans1D2" presStyleIdx="2" presStyleCnt="3"/>
      <dgm:spPr/>
      <dgm:t>
        <a:bodyPr/>
        <a:lstStyle/>
        <a:p>
          <a:endParaRPr lang="en-US"/>
        </a:p>
      </dgm:t>
    </dgm:pt>
    <dgm:pt modelId="{B782D77D-1143-4947-BF68-589D6EF50F56}" type="pres">
      <dgm:prSet presAssocID="{EC49A4DD-A121-48AB-B839-DE0623FA2662}" presName="hierRoot2" presStyleCnt="0">
        <dgm:presLayoutVars>
          <dgm:hierBranch val="init"/>
        </dgm:presLayoutVars>
      </dgm:prSet>
      <dgm:spPr/>
    </dgm:pt>
    <dgm:pt modelId="{AED7D01E-0934-4FFB-BEEC-62CA81219E61}" type="pres">
      <dgm:prSet presAssocID="{EC49A4DD-A121-48AB-B839-DE0623FA2662}" presName="rootComposite" presStyleCnt="0"/>
      <dgm:spPr/>
    </dgm:pt>
    <dgm:pt modelId="{4BFCB1C4-06BE-4DF0-9763-7FAD9466D455}" type="pres">
      <dgm:prSet presAssocID="{EC49A4DD-A121-48AB-B839-DE0623FA2662}" presName="rootText" presStyleLbl="node2" presStyleIdx="2" presStyleCnt="3" custScaleX="177156" custLinFactNeighborX="-273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0CA6C8D-3353-4C47-928F-0A11D11C10D5}" type="pres">
      <dgm:prSet presAssocID="{EC49A4DD-A121-48AB-B839-DE0623FA2662}" presName="rootConnector" presStyleLbl="node2" presStyleIdx="2" presStyleCnt="3"/>
      <dgm:spPr/>
      <dgm:t>
        <a:bodyPr/>
        <a:lstStyle/>
        <a:p>
          <a:endParaRPr lang="en-US"/>
        </a:p>
      </dgm:t>
    </dgm:pt>
    <dgm:pt modelId="{6B1023F3-84D2-4540-846F-B3838C281D73}" type="pres">
      <dgm:prSet presAssocID="{EC49A4DD-A121-48AB-B839-DE0623FA2662}" presName="hierChild4" presStyleCnt="0"/>
      <dgm:spPr/>
    </dgm:pt>
    <dgm:pt modelId="{6B0134D8-2A22-483B-9549-5B7BCC9290C4}" type="pres">
      <dgm:prSet presAssocID="{732BB3E7-72B2-48CC-8C92-8F60F29D73FE}" presName="Name37" presStyleLbl="parChTrans1D3" presStyleIdx="8" presStyleCnt="11"/>
      <dgm:spPr/>
      <dgm:t>
        <a:bodyPr/>
        <a:lstStyle/>
        <a:p>
          <a:endParaRPr lang="en-US"/>
        </a:p>
      </dgm:t>
    </dgm:pt>
    <dgm:pt modelId="{13C453A5-718A-48B9-8CD8-69440EE3BE4C}" type="pres">
      <dgm:prSet presAssocID="{C40BEA7D-33E1-42CE-9C75-E1F2ED46FC30}" presName="hierRoot2" presStyleCnt="0">
        <dgm:presLayoutVars>
          <dgm:hierBranch val="init"/>
        </dgm:presLayoutVars>
      </dgm:prSet>
      <dgm:spPr/>
    </dgm:pt>
    <dgm:pt modelId="{C6136322-A674-4812-BE60-ED9810473CDA}" type="pres">
      <dgm:prSet presAssocID="{C40BEA7D-33E1-42CE-9C75-E1F2ED46FC30}" presName="rootComposite" presStyleCnt="0"/>
      <dgm:spPr/>
    </dgm:pt>
    <dgm:pt modelId="{AC342FD8-F48E-404E-8FCB-D3DEC69C6EB9}" type="pres">
      <dgm:prSet presAssocID="{C40BEA7D-33E1-42CE-9C75-E1F2ED46FC30}" presName="rootText" presStyleLbl="node3" presStyleIdx="8" presStyleCnt="11" custScaleX="121000" custLinFactNeighborX="-273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E49BEA1-2A33-4F0A-B36D-5F5F80682651}" type="pres">
      <dgm:prSet presAssocID="{C40BEA7D-33E1-42CE-9C75-E1F2ED46FC30}" presName="rootConnector" presStyleLbl="node3" presStyleIdx="8" presStyleCnt="11"/>
      <dgm:spPr/>
      <dgm:t>
        <a:bodyPr/>
        <a:lstStyle/>
        <a:p>
          <a:endParaRPr lang="en-US"/>
        </a:p>
      </dgm:t>
    </dgm:pt>
    <dgm:pt modelId="{E086F293-4C73-46C0-B210-417DA25D2FB2}" type="pres">
      <dgm:prSet presAssocID="{C40BEA7D-33E1-42CE-9C75-E1F2ED46FC30}" presName="hierChild4" presStyleCnt="0"/>
      <dgm:spPr/>
    </dgm:pt>
    <dgm:pt modelId="{73D50D8D-0DE9-40E8-8596-31516AE0FF71}" type="pres">
      <dgm:prSet presAssocID="{76E53E5B-5081-470C-B145-0DC2708BDFB0}" presName="Name37" presStyleLbl="parChTrans1D4" presStyleIdx="0" presStyleCnt="7"/>
      <dgm:spPr/>
      <dgm:t>
        <a:bodyPr/>
        <a:lstStyle/>
        <a:p>
          <a:endParaRPr lang="en-US"/>
        </a:p>
      </dgm:t>
    </dgm:pt>
    <dgm:pt modelId="{A91C1B49-2A9D-47C5-B559-212139348E38}" type="pres">
      <dgm:prSet presAssocID="{61619B3E-6C45-49C7-9EBA-B25DB40061CF}" presName="hierRoot2" presStyleCnt="0">
        <dgm:presLayoutVars>
          <dgm:hierBranch val="init"/>
        </dgm:presLayoutVars>
      </dgm:prSet>
      <dgm:spPr/>
    </dgm:pt>
    <dgm:pt modelId="{BFE621ED-7A4E-4AA2-AB4E-7BBBF8C34A76}" type="pres">
      <dgm:prSet presAssocID="{61619B3E-6C45-49C7-9EBA-B25DB40061CF}" presName="rootComposite" presStyleCnt="0"/>
      <dgm:spPr/>
    </dgm:pt>
    <dgm:pt modelId="{9AF25509-90DB-4A07-8C97-7D032E96B435}" type="pres">
      <dgm:prSet presAssocID="{61619B3E-6C45-49C7-9EBA-B25DB40061CF}" presName="rootText" presStyleLbl="node4" presStyleIdx="0" presStyleCnt="7" custScaleX="121000" custLinFactNeighborX="-273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5D01D74-665D-442E-B85B-1D28FE6D06F3}" type="pres">
      <dgm:prSet presAssocID="{61619B3E-6C45-49C7-9EBA-B25DB40061CF}" presName="rootConnector" presStyleLbl="node4" presStyleIdx="0" presStyleCnt="7"/>
      <dgm:spPr/>
      <dgm:t>
        <a:bodyPr/>
        <a:lstStyle/>
        <a:p>
          <a:endParaRPr lang="en-US"/>
        </a:p>
      </dgm:t>
    </dgm:pt>
    <dgm:pt modelId="{77AA5A9A-DD5B-4373-BE9A-C7DCE53BC463}" type="pres">
      <dgm:prSet presAssocID="{61619B3E-6C45-49C7-9EBA-B25DB40061CF}" presName="hierChild4" presStyleCnt="0"/>
      <dgm:spPr/>
    </dgm:pt>
    <dgm:pt modelId="{3FD99026-5EE6-4D1C-87B0-3BB5B0848DEB}" type="pres">
      <dgm:prSet presAssocID="{61619B3E-6C45-49C7-9EBA-B25DB40061CF}" presName="hierChild5" presStyleCnt="0"/>
      <dgm:spPr/>
    </dgm:pt>
    <dgm:pt modelId="{707BD439-5F70-4D52-AD1B-44FDFED1256B}" type="pres">
      <dgm:prSet presAssocID="{77FEAD98-B3C8-4C0E-9FC5-F91913AA9051}" presName="Name37" presStyleLbl="parChTrans1D4" presStyleIdx="1" presStyleCnt="7"/>
      <dgm:spPr/>
      <dgm:t>
        <a:bodyPr/>
        <a:lstStyle/>
        <a:p>
          <a:endParaRPr lang="en-US"/>
        </a:p>
      </dgm:t>
    </dgm:pt>
    <dgm:pt modelId="{886C1461-18F4-4762-B877-1B1984E2575F}" type="pres">
      <dgm:prSet presAssocID="{D06C339C-A4D9-42B0-8BAC-FA8CC26EA264}" presName="hierRoot2" presStyleCnt="0">
        <dgm:presLayoutVars>
          <dgm:hierBranch val="init"/>
        </dgm:presLayoutVars>
      </dgm:prSet>
      <dgm:spPr/>
    </dgm:pt>
    <dgm:pt modelId="{E59E1F72-9D22-4962-90AA-EC4475713931}" type="pres">
      <dgm:prSet presAssocID="{D06C339C-A4D9-42B0-8BAC-FA8CC26EA264}" presName="rootComposite" presStyleCnt="0"/>
      <dgm:spPr/>
    </dgm:pt>
    <dgm:pt modelId="{2D509289-BAC1-4248-80AA-8CDA295F1243}" type="pres">
      <dgm:prSet presAssocID="{D06C339C-A4D9-42B0-8BAC-FA8CC26EA264}" presName="rootText" presStyleLbl="node4" presStyleIdx="1" presStyleCnt="7" custScaleX="121000" custLinFactNeighborX="-273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BE596C6-62E0-442F-B0B6-000EF82D07EE}" type="pres">
      <dgm:prSet presAssocID="{D06C339C-A4D9-42B0-8BAC-FA8CC26EA264}" presName="rootConnector" presStyleLbl="node4" presStyleIdx="1" presStyleCnt="7"/>
      <dgm:spPr/>
      <dgm:t>
        <a:bodyPr/>
        <a:lstStyle/>
        <a:p>
          <a:endParaRPr lang="en-US"/>
        </a:p>
      </dgm:t>
    </dgm:pt>
    <dgm:pt modelId="{54583E71-370D-4AA6-AD5E-E4F4695D4E57}" type="pres">
      <dgm:prSet presAssocID="{D06C339C-A4D9-42B0-8BAC-FA8CC26EA264}" presName="hierChild4" presStyleCnt="0"/>
      <dgm:spPr/>
    </dgm:pt>
    <dgm:pt modelId="{EFCC4EC2-E566-4C9B-8A96-FF893112CA47}" type="pres">
      <dgm:prSet presAssocID="{D06C339C-A4D9-42B0-8BAC-FA8CC26EA264}" presName="hierChild5" presStyleCnt="0"/>
      <dgm:spPr/>
    </dgm:pt>
    <dgm:pt modelId="{DC05D8AD-FE2C-4C70-965A-F142D68063D1}" type="pres">
      <dgm:prSet presAssocID="{17AF8265-32AC-4C4C-9615-22BB6816964B}" presName="Name37" presStyleLbl="parChTrans1D4" presStyleIdx="2" presStyleCnt="7"/>
      <dgm:spPr/>
      <dgm:t>
        <a:bodyPr/>
        <a:lstStyle/>
        <a:p>
          <a:endParaRPr lang="en-US"/>
        </a:p>
      </dgm:t>
    </dgm:pt>
    <dgm:pt modelId="{B31B3207-F36C-4706-9AB4-551122E2A565}" type="pres">
      <dgm:prSet presAssocID="{6A8EB014-A426-463C-A377-C4FE0F7113C8}" presName="hierRoot2" presStyleCnt="0">
        <dgm:presLayoutVars>
          <dgm:hierBranch val="init"/>
        </dgm:presLayoutVars>
      </dgm:prSet>
      <dgm:spPr/>
    </dgm:pt>
    <dgm:pt modelId="{25B15E45-B551-4414-B624-84FF2474004F}" type="pres">
      <dgm:prSet presAssocID="{6A8EB014-A426-463C-A377-C4FE0F7113C8}" presName="rootComposite" presStyleCnt="0"/>
      <dgm:spPr/>
    </dgm:pt>
    <dgm:pt modelId="{4F355D1F-9BD6-4088-BBDE-942FDF4A011D}" type="pres">
      <dgm:prSet presAssocID="{6A8EB014-A426-463C-A377-C4FE0F7113C8}" presName="rootText" presStyleLbl="node4" presStyleIdx="2" presStyleCnt="7" custScaleX="121000" custLinFactNeighborX="-273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620A6C7-577D-456A-A6BC-5389A08B0742}" type="pres">
      <dgm:prSet presAssocID="{6A8EB014-A426-463C-A377-C4FE0F7113C8}" presName="rootConnector" presStyleLbl="node4" presStyleIdx="2" presStyleCnt="7"/>
      <dgm:spPr/>
      <dgm:t>
        <a:bodyPr/>
        <a:lstStyle/>
        <a:p>
          <a:endParaRPr lang="en-US"/>
        </a:p>
      </dgm:t>
    </dgm:pt>
    <dgm:pt modelId="{E16A34B1-3EE2-4F26-A7BD-B3958BCC2DF0}" type="pres">
      <dgm:prSet presAssocID="{6A8EB014-A426-463C-A377-C4FE0F7113C8}" presName="hierChild4" presStyleCnt="0"/>
      <dgm:spPr/>
    </dgm:pt>
    <dgm:pt modelId="{9B2D736C-D01E-416E-A1EF-6CA5A195734F}" type="pres">
      <dgm:prSet presAssocID="{6A8EB014-A426-463C-A377-C4FE0F7113C8}" presName="hierChild5" presStyleCnt="0"/>
      <dgm:spPr/>
    </dgm:pt>
    <dgm:pt modelId="{368A7C1A-F106-42FC-9396-2EBD81E0F380}" type="pres">
      <dgm:prSet presAssocID="{C40BEA7D-33E1-42CE-9C75-E1F2ED46FC30}" presName="hierChild5" presStyleCnt="0"/>
      <dgm:spPr/>
    </dgm:pt>
    <dgm:pt modelId="{564C20C0-074F-4AB2-AA38-68D71F6A6EC8}" type="pres">
      <dgm:prSet presAssocID="{842A79BA-370D-4D73-AAB6-CF29BDFF229A}" presName="Name37" presStyleLbl="parChTrans1D3" presStyleIdx="9" presStyleCnt="11"/>
      <dgm:spPr/>
      <dgm:t>
        <a:bodyPr/>
        <a:lstStyle/>
        <a:p>
          <a:endParaRPr lang="en-US"/>
        </a:p>
      </dgm:t>
    </dgm:pt>
    <dgm:pt modelId="{91220154-6808-4049-AF01-0C138634D8BB}" type="pres">
      <dgm:prSet presAssocID="{D1D4D937-357A-4C8D-BF07-3DA1A7765274}" presName="hierRoot2" presStyleCnt="0">
        <dgm:presLayoutVars>
          <dgm:hierBranch val="init"/>
        </dgm:presLayoutVars>
      </dgm:prSet>
      <dgm:spPr/>
    </dgm:pt>
    <dgm:pt modelId="{0D2D3AC1-18A1-4E3F-A6C3-0E11A271FEFC}" type="pres">
      <dgm:prSet presAssocID="{D1D4D937-357A-4C8D-BF07-3DA1A7765274}" presName="rootComposite" presStyleCnt="0"/>
      <dgm:spPr/>
    </dgm:pt>
    <dgm:pt modelId="{7D1659BB-4C39-4717-9E7D-162A03071F40}" type="pres">
      <dgm:prSet presAssocID="{D1D4D937-357A-4C8D-BF07-3DA1A7765274}" presName="rootText" presStyleLbl="node3" presStyleIdx="9" presStyleCnt="11" custScaleX="121000" custLinFactNeighborX="-273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AEA9387-5FCE-4684-BDED-E997D7BF3270}" type="pres">
      <dgm:prSet presAssocID="{D1D4D937-357A-4C8D-BF07-3DA1A7765274}" presName="rootConnector" presStyleLbl="node3" presStyleIdx="9" presStyleCnt="11"/>
      <dgm:spPr/>
      <dgm:t>
        <a:bodyPr/>
        <a:lstStyle/>
        <a:p>
          <a:endParaRPr lang="en-US"/>
        </a:p>
      </dgm:t>
    </dgm:pt>
    <dgm:pt modelId="{0354DA56-AC81-4480-9120-403CBCE23A7D}" type="pres">
      <dgm:prSet presAssocID="{D1D4D937-357A-4C8D-BF07-3DA1A7765274}" presName="hierChild4" presStyleCnt="0"/>
      <dgm:spPr/>
    </dgm:pt>
    <dgm:pt modelId="{CD9B7F34-572C-44AE-8D1E-D71F70CFEAA5}" type="pres">
      <dgm:prSet presAssocID="{FA10090F-4322-41BA-B147-7B5DC4126FC0}" presName="Name37" presStyleLbl="parChTrans1D4" presStyleIdx="3" presStyleCnt="7"/>
      <dgm:spPr/>
      <dgm:t>
        <a:bodyPr/>
        <a:lstStyle/>
        <a:p>
          <a:endParaRPr lang="en-US"/>
        </a:p>
      </dgm:t>
    </dgm:pt>
    <dgm:pt modelId="{9DCDC7C2-1ED0-4AA0-8423-62D600A38AFD}" type="pres">
      <dgm:prSet presAssocID="{10669172-5A46-4DB7-9D59-EBFA635793CE}" presName="hierRoot2" presStyleCnt="0">
        <dgm:presLayoutVars>
          <dgm:hierBranch val="init"/>
        </dgm:presLayoutVars>
      </dgm:prSet>
      <dgm:spPr/>
    </dgm:pt>
    <dgm:pt modelId="{B970893B-6D9C-43AD-815C-2F9E555FCD5F}" type="pres">
      <dgm:prSet presAssocID="{10669172-5A46-4DB7-9D59-EBFA635793CE}" presName="rootComposite" presStyleCnt="0"/>
      <dgm:spPr/>
    </dgm:pt>
    <dgm:pt modelId="{2D3EAED9-24BF-4923-AEC7-16C798F5319A}" type="pres">
      <dgm:prSet presAssocID="{10669172-5A46-4DB7-9D59-EBFA635793CE}" presName="rootText" presStyleLbl="node4" presStyleIdx="3" presStyleCnt="7" custScaleX="121000" custLinFactNeighborX="-273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413B370-A669-463E-A1A1-E85A89AA9866}" type="pres">
      <dgm:prSet presAssocID="{10669172-5A46-4DB7-9D59-EBFA635793CE}" presName="rootConnector" presStyleLbl="node4" presStyleIdx="3" presStyleCnt="7"/>
      <dgm:spPr/>
      <dgm:t>
        <a:bodyPr/>
        <a:lstStyle/>
        <a:p>
          <a:endParaRPr lang="en-US"/>
        </a:p>
      </dgm:t>
    </dgm:pt>
    <dgm:pt modelId="{C59C6209-64B2-44EE-AF91-43D8F3A3936D}" type="pres">
      <dgm:prSet presAssocID="{10669172-5A46-4DB7-9D59-EBFA635793CE}" presName="hierChild4" presStyleCnt="0"/>
      <dgm:spPr/>
    </dgm:pt>
    <dgm:pt modelId="{DBD3E053-0948-4153-9805-E287588FCA26}" type="pres">
      <dgm:prSet presAssocID="{10669172-5A46-4DB7-9D59-EBFA635793CE}" presName="hierChild5" presStyleCnt="0"/>
      <dgm:spPr/>
    </dgm:pt>
    <dgm:pt modelId="{68DA1C36-A434-41FB-8DFF-1FBAC00035EB}" type="pres">
      <dgm:prSet presAssocID="{C36D19F4-7053-476D-B98B-460571FEC817}" presName="Name37" presStyleLbl="parChTrans1D4" presStyleIdx="4" presStyleCnt="7"/>
      <dgm:spPr/>
      <dgm:t>
        <a:bodyPr/>
        <a:lstStyle/>
        <a:p>
          <a:endParaRPr lang="en-US"/>
        </a:p>
      </dgm:t>
    </dgm:pt>
    <dgm:pt modelId="{9BAE1F4E-D026-40AE-AFA3-586F2A1553BE}" type="pres">
      <dgm:prSet presAssocID="{0BAA57C5-ABB5-49C1-B960-74161CA207E0}" presName="hierRoot2" presStyleCnt="0">
        <dgm:presLayoutVars>
          <dgm:hierBranch val="init"/>
        </dgm:presLayoutVars>
      </dgm:prSet>
      <dgm:spPr/>
    </dgm:pt>
    <dgm:pt modelId="{2F1A1465-C8D0-494C-905C-E6BE8DC40F05}" type="pres">
      <dgm:prSet presAssocID="{0BAA57C5-ABB5-49C1-B960-74161CA207E0}" presName="rootComposite" presStyleCnt="0"/>
      <dgm:spPr/>
    </dgm:pt>
    <dgm:pt modelId="{4F707C1F-DA3D-4BD7-B915-06B601F9B241}" type="pres">
      <dgm:prSet presAssocID="{0BAA57C5-ABB5-49C1-B960-74161CA207E0}" presName="rootText" presStyleLbl="node4" presStyleIdx="4" presStyleCnt="7" custScaleX="121000" custLinFactNeighborX="-273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8C6E50A-D443-4640-9166-A3ACEDBAC28A}" type="pres">
      <dgm:prSet presAssocID="{0BAA57C5-ABB5-49C1-B960-74161CA207E0}" presName="rootConnector" presStyleLbl="node4" presStyleIdx="4" presStyleCnt="7"/>
      <dgm:spPr/>
      <dgm:t>
        <a:bodyPr/>
        <a:lstStyle/>
        <a:p>
          <a:endParaRPr lang="en-US"/>
        </a:p>
      </dgm:t>
    </dgm:pt>
    <dgm:pt modelId="{D977A52F-8C16-4EEA-B601-83E8E62643CF}" type="pres">
      <dgm:prSet presAssocID="{0BAA57C5-ABB5-49C1-B960-74161CA207E0}" presName="hierChild4" presStyleCnt="0"/>
      <dgm:spPr/>
    </dgm:pt>
    <dgm:pt modelId="{5EAD5A41-F3AA-49D7-AC8B-A6C07DC8DEE9}" type="pres">
      <dgm:prSet presAssocID="{0BAA57C5-ABB5-49C1-B960-74161CA207E0}" presName="hierChild5" presStyleCnt="0"/>
      <dgm:spPr/>
    </dgm:pt>
    <dgm:pt modelId="{24A55A6F-A95D-4B54-82FA-39246B3E7ADC}" type="pres">
      <dgm:prSet presAssocID="{654F412B-C76D-4723-AA82-452B637A3086}" presName="Name37" presStyleLbl="parChTrans1D4" presStyleIdx="5" presStyleCnt="7"/>
      <dgm:spPr/>
      <dgm:t>
        <a:bodyPr/>
        <a:lstStyle/>
        <a:p>
          <a:endParaRPr lang="en-US"/>
        </a:p>
      </dgm:t>
    </dgm:pt>
    <dgm:pt modelId="{B416B95C-5717-493A-8E18-635809BC41F1}" type="pres">
      <dgm:prSet presAssocID="{13273438-EA02-4247-9548-E5F8CA7DDC37}" presName="hierRoot2" presStyleCnt="0">
        <dgm:presLayoutVars>
          <dgm:hierBranch val="init"/>
        </dgm:presLayoutVars>
      </dgm:prSet>
      <dgm:spPr/>
    </dgm:pt>
    <dgm:pt modelId="{5C8CE298-543D-4A00-B2A8-361054F00964}" type="pres">
      <dgm:prSet presAssocID="{13273438-EA02-4247-9548-E5F8CA7DDC37}" presName="rootComposite" presStyleCnt="0"/>
      <dgm:spPr/>
    </dgm:pt>
    <dgm:pt modelId="{55465387-1B83-4B14-BFC6-EE802D57B38F}" type="pres">
      <dgm:prSet presAssocID="{13273438-EA02-4247-9548-E5F8CA7DDC37}" presName="rootText" presStyleLbl="node4" presStyleIdx="5" presStyleCnt="7" custScaleX="121000" custLinFactNeighborX="-273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D25ECD8-3559-4754-88FA-9F02AEABDB7E}" type="pres">
      <dgm:prSet presAssocID="{13273438-EA02-4247-9548-E5F8CA7DDC37}" presName="rootConnector" presStyleLbl="node4" presStyleIdx="5" presStyleCnt="7"/>
      <dgm:spPr/>
      <dgm:t>
        <a:bodyPr/>
        <a:lstStyle/>
        <a:p>
          <a:endParaRPr lang="en-US"/>
        </a:p>
      </dgm:t>
    </dgm:pt>
    <dgm:pt modelId="{26627D92-6774-4488-A98E-6A3FA77AEF5A}" type="pres">
      <dgm:prSet presAssocID="{13273438-EA02-4247-9548-E5F8CA7DDC37}" presName="hierChild4" presStyleCnt="0"/>
      <dgm:spPr/>
    </dgm:pt>
    <dgm:pt modelId="{55C97408-6A03-4BC8-A6D9-6ED7C0255235}" type="pres">
      <dgm:prSet presAssocID="{13273438-EA02-4247-9548-E5F8CA7DDC37}" presName="hierChild5" presStyleCnt="0"/>
      <dgm:spPr/>
    </dgm:pt>
    <dgm:pt modelId="{3FD5C8C1-484A-4897-8B2E-718A1BFD0E37}" type="pres">
      <dgm:prSet presAssocID="{509DCAB7-6757-4C22-BC79-AE7418559A25}" presName="Name37" presStyleLbl="parChTrans1D4" presStyleIdx="6" presStyleCnt="7"/>
      <dgm:spPr/>
      <dgm:t>
        <a:bodyPr/>
        <a:lstStyle/>
        <a:p>
          <a:endParaRPr lang="en-US"/>
        </a:p>
      </dgm:t>
    </dgm:pt>
    <dgm:pt modelId="{B783E3AE-D666-4233-B6B0-8FC70C2DF5F7}" type="pres">
      <dgm:prSet presAssocID="{81CB3569-DAA9-4D54-8D9D-BFEF1ABC26AA}" presName="hierRoot2" presStyleCnt="0">
        <dgm:presLayoutVars>
          <dgm:hierBranch val="init"/>
        </dgm:presLayoutVars>
      </dgm:prSet>
      <dgm:spPr/>
    </dgm:pt>
    <dgm:pt modelId="{043AE0B1-74EF-4020-840A-998CF5648860}" type="pres">
      <dgm:prSet presAssocID="{81CB3569-DAA9-4D54-8D9D-BFEF1ABC26AA}" presName="rootComposite" presStyleCnt="0"/>
      <dgm:spPr/>
    </dgm:pt>
    <dgm:pt modelId="{E4E52CD4-B44F-4DD7-8DAF-792013A75E28}" type="pres">
      <dgm:prSet presAssocID="{81CB3569-DAA9-4D54-8D9D-BFEF1ABC26AA}" presName="rootText" presStyleLbl="node4" presStyleIdx="6" presStyleCnt="7" custScaleX="121000" custLinFactNeighborX="-273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DA5AF49-9512-4655-A219-BC50D3CCD4DA}" type="pres">
      <dgm:prSet presAssocID="{81CB3569-DAA9-4D54-8D9D-BFEF1ABC26AA}" presName="rootConnector" presStyleLbl="node4" presStyleIdx="6" presStyleCnt="7"/>
      <dgm:spPr/>
      <dgm:t>
        <a:bodyPr/>
        <a:lstStyle/>
        <a:p>
          <a:endParaRPr lang="en-US"/>
        </a:p>
      </dgm:t>
    </dgm:pt>
    <dgm:pt modelId="{FDA6BB96-C06B-4DEF-9673-FE69B2E91C75}" type="pres">
      <dgm:prSet presAssocID="{81CB3569-DAA9-4D54-8D9D-BFEF1ABC26AA}" presName="hierChild4" presStyleCnt="0"/>
      <dgm:spPr/>
    </dgm:pt>
    <dgm:pt modelId="{D1C75883-07A9-441B-8246-B0A0F09CB020}" type="pres">
      <dgm:prSet presAssocID="{81CB3569-DAA9-4D54-8D9D-BFEF1ABC26AA}" presName="hierChild5" presStyleCnt="0"/>
      <dgm:spPr/>
    </dgm:pt>
    <dgm:pt modelId="{0CE78FAC-7222-490F-9371-D17128AE2685}" type="pres">
      <dgm:prSet presAssocID="{D1D4D937-357A-4C8D-BF07-3DA1A7765274}" presName="hierChild5" presStyleCnt="0"/>
      <dgm:spPr/>
    </dgm:pt>
    <dgm:pt modelId="{2256B9A2-BCF4-40BD-8FC1-C4A996A131E7}" type="pres">
      <dgm:prSet presAssocID="{F3F9A6CB-0E99-4F9E-A4CE-231B0EB78AD3}" presName="Name37" presStyleLbl="parChTrans1D3" presStyleIdx="10" presStyleCnt="11"/>
      <dgm:spPr/>
      <dgm:t>
        <a:bodyPr/>
        <a:lstStyle/>
        <a:p>
          <a:endParaRPr lang="en-US"/>
        </a:p>
      </dgm:t>
    </dgm:pt>
    <dgm:pt modelId="{3FBDD46E-8AE2-4778-857C-9210B7C1DA3A}" type="pres">
      <dgm:prSet presAssocID="{DCB081C5-414F-48A9-B014-F41C55940A24}" presName="hierRoot2" presStyleCnt="0">
        <dgm:presLayoutVars>
          <dgm:hierBranch val="init"/>
        </dgm:presLayoutVars>
      </dgm:prSet>
      <dgm:spPr/>
    </dgm:pt>
    <dgm:pt modelId="{A6301BE5-94C9-4225-ACA3-A8FBA5E8187D}" type="pres">
      <dgm:prSet presAssocID="{DCB081C5-414F-48A9-B014-F41C55940A24}" presName="rootComposite" presStyleCnt="0"/>
      <dgm:spPr/>
    </dgm:pt>
    <dgm:pt modelId="{44FFBCBE-B664-4863-A384-799954A9A1FF}" type="pres">
      <dgm:prSet presAssocID="{DCB081C5-414F-48A9-B014-F41C55940A24}" presName="rootText" presStyleLbl="node3" presStyleIdx="10" presStyleCnt="11" custScaleX="121000" custLinFactNeighborX="-273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8A397C8-6EAC-4669-9C28-3FD343CC348C}" type="pres">
      <dgm:prSet presAssocID="{DCB081C5-414F-48A9-B014-F41C55940A24}" presName="rootConnector" presStyleLbl="node3" presStyleIdx="10" presStyleCnt="11"/>
      <dgm:spPr/>
      <dgm:t>
        <a:bodyPr/>
        <a:lstStyle/>
        <a:p>
          <a:endParaRPr lang="en-US"/>
        </a:p>
      </dgm:t>
    </dgm:pt>
    <dgm:pt modelId="{042DE07C-E65F-4D1A-836C-12139E449E65}" type="pres">
      <dgm:prSet presAssocID="{DCB081C5-414F-48A9-B014-F41C55940A24}" presName="hierChild4" presStyleCnt="0"/>
      <dgm:spPr/>
    </dgm:pt>
    <dgm:pt modelId="{19FC4776-F587-4DB4-9A48-81C2B52348AE}" type="pres">
      <dgm:prSet presAssocID="{DCB081C5-414F-48A9-B014-F41C55940A24}" presName="hierChild5" presStyleCnt="0"/>
      <dgm:spPr/>
    </dgm:pt>
    <dgm:pt modelId="{23845AD7-03C7-4F14-90BE-6E51DA9F311B}" type="pres">
      <dgm:prSet presAssocID="{EC49A4DD-A121-48AB-B839-DE0623FA2662}" presName="hierChild5" presStyleCnt="0"/>
      <dgm:spPr/>
    </dgm:pt>
    <dgm:pt modelId="{5DCF7232-0417-405D-9736-B1D599E17A60}" type="pres">
      <dgm:prSet presAssocID="{7B355EFB-5E13-476D-8C3B-41375AC70079}" presName="hierChild3" presStyleCnt="0"/>
      <dgm:spPr/>
    </dgm:pt>
  </dgm:ptLst>
  <dgm:cxnLst>
    <dgm:cxn modelId="{7C90E4EC-60E1-4FFF-AFCD-DFA0647B3F24}" type="presOf" srcId="{842A79BA-370D-4D73-AAB6-CF29BDFF229A}" destId="{564C20C0-074F-4AB2-AA38-68D71F6A6EC8}" srcOrd="0" destOrd="0" presId="urn:microsoft.com/office/officeart/2005/8/layout/orgChart1"/>
    <dgm:cxn modelId="{3ABC0C67-166E-499F-8772-D17E0515A402}" type="presOf" srcId="{564B7CA1-265A-4A73-9768-087E7BA6386A}" destId="{80B5E949-1BA1-45AC-B8BE-31628D123D87}" srcOrd="0" destOrd="0" presId="urn:microsoft.com/office/officeart/2005/8/layout/orgChart1"/>
    <dgm:cxn modelId="{2104BEBE-FE47-47C6-AF74-B1F00B65E7D7}" type="presOf" srcId="{0B921559-55E8-428B-891D-8ACB31126DA1}" destId="{86782931-8756-46BC-9362-BF13634E7AA9}" srcOrd="0" destOrd="0" presId="urn:microsoft.com/office/officeart/2005/8/layout/orgChart1"/>
    <dgm:cxn modelId="{213FA220-4DEB-4E3E-9855-A9FCE92BC754}" type="presOf" srcId="{81CB3569-DAA9-4D54-8D9D-BFEF1ABC26AA}" destId="{8DA5AF49-9512-4655-A219-BC50D3CCD4DA}" srcOrd="1" destOrd="0" presId="urn:microsoft.com/office/officeart/2005/8/layout/orgChart1"/>
    <dgm:cxn modelId="{2FC902B5-4D1C-42FA-A6FF-A59930A3F9A9}" srcId="{0D795107-332A-4836-8E30-D3A576AED8E4}" destId="{D45752EC-2C12-494C-9A33-F010FFD347D0}" srcOrd="0" destOrd="0" parTransId="{88F2D92D-F172-4155-9D9E-13C3010CC001}" sibTransId="{EC5CECCC-BCA9-4D19-8BD6-FC0A5A0C34FE}"/>
    <dgm:cxn modelId="{2807F3C7-E700-43F9-B3FD-D2E8ECABE7E4}" type="presOf" srcId="{76E53E5B-5081-470C-B145-0DC2708BDFB0}" destId="{73D50D8D-0DE9-40E8-8596-31516AE0FF71}" srcOrd="0" destOrd="0" presId="urn:microsoft.com/office/officeart/2005/8/layout/orgChart1"/>
    <dgm:cxn modelId="{CE15F02F-4D43-4FFF-B146-BD02C44572D4}" type="presOf" srcId="{17AF8265-32AC-4C4C-9615-22BB6816964B}" destId="{DC05D8AD-FE2C-4C70-965A-F142D68063D1}" srcOrd="0" destOrd="0" presId="urn:microsoft.com/office/officeart/2005/8/layout/orgChart1"/>
    <dgm:cxn modelId="{D6F7F891-D399-4C47-A94C-5D7E4DAA0264}" srcId="{D1D4D937-357A-4C8D-BF07-3DA1A7765274}" destId="{10669172-5A46-4DB7-9D59-EBFA635793CE}" srcOrd="0" destOrd="0" parTransId="{FA10090F-4322-41BA-B147-7B5DC4126FC0}" sibTransId="{3CCB06A7-5B84-4329-9794-01CBE6236FDA}"/>
    <dgm:cxn modelId="{56D69F05-CF65-489B-A033-359A95A8455E}" type="presOf" srcId="{FF19B0F3-4D96-45E9-A1AB-F2908917D66D}" destId="{C873E88F-8081-49D9-BBE5-E195D9C3D21D}" srcOrd="0" destOrd="0" presId="urn:microsoft.com/office/officeart/2005/8/layout/orgChart1"/>
    <dgm:cxn modelId="{4BC68694-F745-45D0-829E-56353CA9AA5C}" srcId="{EC49A4DD-A121-48AB-B839-DE0623FA2662}" destId="{DCB081C5-414F-48A9-B014-F41C55940A24}" srcOrd="2" destOrd="0" parTransId="{F3F9A6CB-0E99-4F9E-A4CE-231B0EB78AD3}" sibTransId="{59E89DE3-553C-46B8-9D7A-E1D9B6D55FCE}"/>
    <dgm:cxn modelId="{913D6C0D-F5D5-4743-B8FC-D516043B9108}" type="presOf" srcId="{0BAA57C5-ABB5-49C1-B960-74161CA207E0}" destId="{78C6E50A-D443-4640-9166-A3ACEDBAC28A}" srcOrd="1" destOrd="0" presId="urn:microsoft.com/office/officeart/2005/8/layout/orgChart1"/>
    <dgm:cxn modelId="{CBEBD1E8-B1C3-4AA1-A05C-40BB8AAD91AB}" type="presOf" srcId="{D06C339C-A4D9-42B0-8BAC-FA8CC26EA264}" destId="{FBE596C6-62E0-442F-B0B6-000EF82D07EE}" srcOrd="1" destOrd="0" presId="urn:microsoft.com/office/officeart/2005/8/layout/orgChart1"/>
    <dgm:cxn modelId="{F54D8B89-A59A-4A64-97DA-CE745AA55902}" type="presOf" srcId="{EA783583-D6BA-42F0-A9F1-AD5A1A45A4B6}" destId="{28E93C78-16AE-4777-97F2-769DB0E3ACBF}" srcOrd="0" destOrd="0" presId="urn:microsoft.com/office/officeart/2005/8/layout/orgChart1"/>
    <dgm:cxn modelId="{45E8FB74-AD83-4EA6-B2F4-77F6F2974FDC}" type="presOf" srcId="{639EE7EA-40DB-4030-99FF-063E1D3D5676}" destId="{820AC4F1-3E01-410F-9F25-AFA50274002F}" srcOrd="0" destOrd="0" presId="urn:microsoft.com/office/officeart/2005/8/layout/orgChart1"/>
    <dgm:cxn modelId="{554F6528-0AAA-40C4-AA57-6E8848496E48}" type="presOf" srcId="{EC49A4DD-A121-48AB-B839-DE0623FA2662}" destId="{B0CA6C8D-3353-4C47-928F-0A11D11C10D5}" srcOrd="1" destOrd="0" presId="urn:microsoft.com/office/officeart/2005/8/layout/orgChart1"/>
    <dgm:cxn modelId="{B8597854-0F35-432D-BFB8-8A95DE961476}" srcId="{A703CD6C-A125-4E4F-B2A2-19666C67ADB6}" destId="{2BDF41FC-D322-4281-BB55-191479EB1003}" srcOrd="2" destOrd="0" parTransId="{564B7CA1-265A-4A73-9768-087E7BA6386A}" sibTransId="{F002F003-1344-43FF-9B34-DF3E4DD784DA}"/>
    <dgm:cxn modelId="{7F6D3D07-D69B-4188-AD99-87233DF68F60}" srcId="{0D795107-332A-4836-8E30-D3A576AED8E4}" destId="{A881D750-24EB-4F96-B8CC-4E80BC19A8A7}" srcOrd="3" destOrd="0" parTransId="{FF19B0F3-4D96-45E9-A1AB-F2908917D66D}" sibTransId="{DFFF9F8F-0AA6-4930-9CC3-6C1FF8BBEFF9}"/>
    <dgm:cxn modelId="{26D1EADA-F312-444A-9528-7C52D99D2C76}" type="presOf" srcId="{732BB3E7-72B2-48CC-8C92-8F60F29D73FE}" destId="{6B0134D8-2A22-483B-9549-5B7BCC9290C4}" srcOrd="0" destOrd="0" presId="urn:microsoft.com/office/officeart/2005/8/layout/orgChart1"/>
    <dgm:cxn modelId="{E6C78474-5A62-49C5-86AF-326B8E234B79}" type="presOf" srcId="{61619B3E-6C45-49C7-9EBA-B25DB40061CF}" destId="{05D01D74-665D-442E-B85B-1D28FE6D06F3}" srcOrd="1" destOrd="0" presId="urn:microsoft.com/office/officeart/2005/8/layout/orgChart1"/>
    <dgm:cxn modelId="{A9D8DB88-D596-4B3B-ABFF-EC94DF8577C9}" srcId="{C40BEA7D-33E1-42CE-9C75-E1F2ED46FC30}" destId="{6A8EB014-A426-463C-A377-C4FE0F7113C8}" srcOrd="2" destOrd="0" parTransId="{17AF8265-32AC-4C4C-9615-22BB6816964B}" sibTransId="{93920C5E-6874-4051-90CC-1ABEBB61E150}"/>
    <dgm:cxn modelId="{F5D34BAF-7918-4401-B8EC-5C15ED8AB6D8}" type="presOf" srcId="{44CCA661-2417-443D-B01A-32B7A392183B}" destId="{F6251CB3-84E0-45D6-965E-8218E02471B7}" srcOrd="0" destOrd="0" presId="urn:microsoft.com/office/officeart/2005/8/layout/orgChart1"/>
    <dgm:cxn modelId="{769CCCF9-6270-4506-8AAB-0CD8D25A4D2F}" srcId="{EC49A4DD-A121-48AB-B839-DE0623FA2662}" destId="{C40BEA7D-33E1-42CE-9C75-E1F2ED46FC30}" srcOrd="0" destOrd="0" parTransId="{732BB3E7-72B2-48CC-8C92-8F60F29D73FE}" sibTransId="{4D697B26-6313-4073-B690-5E5DA605614F}"/>
    <dgm:cxn modelId="{6420BC2B-F4B0-44FB-944E-45D88CDDA6AD}" type="presOf" srcId="{13273438-EA02-4247-9548-E5F8CA7DDC37}" destId="{55465387-1B83-4B14-BFC6-EE802D57B38F}" srcOrd="0" destOrd="0" presId="urn:microsoft.com/office/officeart/2005/8/layout/orgChart1"/>
    <dgm:cxn modelId="{F36E3DF0-A46C-4072-A8FD-58B9A114FEEA}" type="presOf" srcId="{FA10090F-4322-41BA-B147-7B5DC4126FC0}" destId="{CD9B7F34-572C-44AE-8D1E-D71F70CFEAA5}" srcOrd="0" destOrd="0" presId="urn:microsoft.com/office/officeart/2005/8/layout/orgChart1"/>
    <dgm:cxn modelId="{D4CA595A-8214-4EB1-8B07-D1F638204135}" type="presOf" srcId="{10669172-5A46-4DB7-9D59-EBFA635793CE}" destId="{2D3EAED9-24BF-4923-AEC7-16C798F5319A}" srcOrd="0" destOrd="0" presId="urn:microsoft.com/office/officeart/2005/8/layout/orgChart1"/>
    <dgm:cxn modelId="{131C872D-F749-44A1-90E0-534BAB4460C3}" type="presOf" srcId="{77FEAD98-B3C8-4C0E-9FC5-F91913AA9051}" destId="{707BD439-5F70-4D52-AD1B-44FDFED1256B}" srcOrd="0" destOrd="0" presId="urn:microsoft.com/office/officeart/2005/8/layout/orgChart1"/>
    <dgm:cxn modelId="{F25ED347-0B7E-4ED9-A803-5B9D1C172EDB}" type="presOf" srcId="{D06C339C-A4D9-42B0-8BAC-FA8CC26EA264}" destId="{2D509289-BAC1-4248-80AA-8CDA295F1243}" srcOrd="0" destOrd="0" presId="urn:microsoft.com/office/officeart/2005/8/layout/orgChart1"/>
    <dgm:cxn modelId="{767417D9-6271-4856-B4C7-319A3B676ECB}" type="presOf" srcId="{A703CD6C-A125-4E4F-B2A2-19666C67ADB6}" destId="{33CF2D22-1706-4A99-B514-5FC579672457}" srcOrd="0" destOrd="0" presId="urn:microsoft.com/office/officeart/2005/8/layout/orgChart1"/>
    <dgm:cxn modelId="{B9E2142F-1718-4ED2-8F4C-AAE07358E1C0}" type="presOf" srcId="{1CA6B241-584E-480E-A97D-44E8588BA1DE}" destId="{5D8C4480-C0CB-4D9E-B039-DC954212C531}" srcOrd="0" destOrd="0" presId="urn:microsoft.com/office/officeart/2005/8/layout/orgChart1"/>
    <dgm:cxn modelId="{33007678-2101-467D-9635-323B1A1964C0}" type="presOf" srcId="{1CA6B241-584E-480E-A97D-44E8588BA1DE}" destId="{2170766D-64A8-46B9-B173-0996BF37CFC3}" srcOrd="1" destOrd="0" presId="urn:microsoft.com/office/officeart/2005/8/layout/orgChart1"/>
    <dgm:cxn modelId="{1FA025BA-32C7-4E80-B42F-B15130A20575}" type="presOf" srcId="{0B921559-55E8-428B-891D-8ACB31126DA1}" destId="{116C9519-C555-4352-93D6-D8D25D5DA449}" srcOrd="1" destOrd="0" presId="urn:microsoft.com/office/officeart/2005/8/layout/orgChart1"/>
    <dgm:cxn modelId="{4CF4500E-F8A9-4299-9B06-0E93AB6A602B}" type="presOf" srcId="{2D941BA7-3172-4F18-9824-D99AFC6FFE3C}" destId="{71E3231F-2F11-48A8-A435-9E1ADA19E53F}" srcOrd="0" destOrd="0" presId="urn:microsoft.com/office/officeart/2005/8/layout/orgChart1"/>
    <dgm:cxn modelId="{C6960379-A3A7-4271-8638-9C72806FB3C5}" type="presOf" srcId="{D1D4D937-357A-4C8D-BF07-3DA1A7765274}" destId="{7D1659BB-4C39-4717-9E7D-162A03071F40}" srcOrd="0" destOrd="0" presId="urn:microsoft.com/office/officeart/2005/8/layout/orgChart1"/>
    <dgm:cxn modelId="{1F4544F0-80B3-4BC8-AF18-2A8528AF779E}" type="presOf" srcId="{10669172-5A46-4DB7-9D59-EBFA635793CE}" destId="{D413B370-A669-463E-A1A1-E85A89AA9866}" srcOrd="1" destOrd="0" presId="urn:microsoft.com/office/officeart/2005/8/layout/orgChart1"/>
    <dgm:cxn modelId="{D6293822-8B1C-4038-8E98-2F3F4292805C}" srcId="{0D795107-332A-4836-8E30-D3A576AED8E4}" destId="{488FA84F-7FCE-4480-9661-EEBF7C90EA60}" srcOrd="2" destOrd="0" parTransId="{EF9C3868-F9D3-41CF-BB57-0FC0F0668B65}" sibTransId="{41506D1C-D761-4830-9349-FB9B1117DFBB}"/>
    <dgm:cxn modelId="{0206046F-9EC8-4A1E-8440-BA07EC56E086}" type="presOf" srcId="{488FA84F-7FCE-4480-9661-EEBF7C90EA60}" destId="{BFC7F9FB-A1E4-48A7-91AE-7AD6F63D3812}" srcOrd="1" destOrd="0" presId="urn:microsoft.com/office/officeart/2005/8/layout/orgChart1"/>
    <dgm:cxn modelId="{F8B4DF41-6E89-4756-AD8A-850BF5582986}" type="presOf" srcId="{D53985EC-B443-40BD-AC93-1A3BC6E5A48C}" destId="{EECD3C6A-1893-41AA-99D8-293C37B49D04}" srcOrd="0" destOrd="0" presId="urn:microsoft.com/office/officeart/2005/8/layout/orgChart1"/>
    <dgm:cxn modelId="{D222621C-117C-4A0F-9616-348AEB40C622}" srcId="{0D795107-332A-4836-8E30-D3A576AED8E4}" destId="{2D941BA7-3172-4F18-9824-D99AFC6FFE3C}" srcOrd="1" destOrd="0" parTransId="{D53985EC-B443-40BD-AC93-1A3BC6E5A48C}" sibTransId="{B101C115-D677-401B-90B1-17C932811462}"/>
    <dgm:cxn modelId="{786A8501-BE58-41D9-9984-E15E1F214AA9}" srcId="{06C9A37E-59BA-428F-815B-F3CBA04BE832}" destId="{7B355EFB-5E13-476D-8C3B-41375AC70079}" srcOrd="0" destOrd="0" parTransId="{F3FBA867-887C-449B-B279-D0E1D1EB6FD1}" sibTransId="{82378CA9-3D05-403F-9A11-7CAACBF8A065}"/>
    <dgm:cxn modelId="{9BA07020-38CC-43F8-8B90-6755088399E1}" srcId="{7B355EFB-5E13-476D-8C3B-41375AC70079}" destId="{A703CD6C-A125-4E4F-B2A2-19666C67ADB6}" srcOrd="1" destOrd="0" parTransId="{639EE7EA-40DB-4030-99FF-063E1D3D5676}" sibTransId="{BD262885-B697-40AF-B74A-FEBB19D88090}"/>
    <dgm:cxn modelId="{785408C7-689F-4641-A57D-56B0C6903E42}" srcId="{7B355EFB-5E13-476D-8C3B-41375AC70079}" destId="{EC49A4DD-A121-48AB-B839-DE0623FA2662}" srcOrd="2" destOrd="0" parTransId="{EA783583-D6BA-42F0-A9F1-AD5A1A45A4B6}" sibTransId="{609A90A1-7561-4AC5-A95E-03F939754582}"/>
    <dgm:cxn modelId="{10D9725B-4F1C-41AE-AC7E-5A200743BEB6}" type="presOf" srcId="{A881D750-24EB-4F96-B8CC-4E80BC19A8A7}" destId="{3623B8F8-B6A5-4166-BEF5-BA1709AF904F}" srcOrd="1" destOrd="0" presId="urn:microsoft.com/office/officeart/2005/8/layout/orgChart1"/>
    <dgm:cxn modelId="{47FB2A27-C6A7-428A-8EE5-E79BB2B2AD11}" type="presOf" srcId="{61619B3E-6C45-49C7-9EBA-B25DB40061CF}" destId="{9AF25509-90DB-4A07-8C97-7D032E96B435}" srcOrd="0" destOrd="0" presId="urn:microsoft.com/office/officeart/2005/8/layout/orgChart1"/>
    <dgm:cxn modelId="{CB653CB3-5476-41AB-AE5B-12BF6CB25B83}" type="presOf" srcId="{B6E1F807-4629-4417-86D7-EE66B9FED421}" destId="{13A022D1-6768-4245-9BB3-A2EB6F107AC7}" srcOrd="0" destOrd="0" presId="urn:microsoft.com/office/officeart/2005/8/layout/orgChart1"/>
    <dgm:cxn modelId="{5BB2C662-1864-4587-927A-A2DD1E0DD2DB}" type="presOf" srcId="{2BDF41FC-D322-4281-BB55-191479EB1003}" destId="{05CF3609-3AA2-4300-907C-EC55AAC3352D}" srcOrd="0" destOrd="0" presId="urn:microsoft.com/office/officeart/2005/8/layout/orgChart1"/>
    <dgm:cxn modelId="{9A604C65-CCCA-4909-9435-8BB8542DF92F}" type="presOf" srcId="{2BDF41FC-D322-4281-BB55-191479EB1003}" destId="{57B751FA-4CA8-4FF5-BC11-73BD31F06372}" srcOrd="1" destOrd="0" presId="urn:microsoft.com/office/officeart/2005/8/layout/orgChart1"/>
    <dgm:cxn modelId="{CBF2E789-C8AD-4CD7-9AF6-1B6DB966F9C6}" type="presOf" srcId="{F3F9A6CB-0E99-4F9E-A4CE-231B0EB78AD3}" destId="{2256B9A2-BCF4-40BD-8FC1-C4A996A131E7}" srcOrd="0" destOrd="0" presId="urn:microsoft.com/office/officeart/2005/8/layout/orgChart1"/>
    <dgm:cxn modelId="{1DD223DB-A8B1-41E7-83D5-18B805C6A01E}" type="presOf" srcId="{06C9A37E-59BA-428F-815B-F3CBA04BE832}" destId="{33EC3432-2165-400C-8C9C-FBF589287176}" srcOrd="0" destOrd="0" presId="urn:microsoft.com/office/officeart/2005/8/layout/orgChart1"/>
    <dgm:cxn modelId="{924E5E32-66B6-445C-93B5-3288E559C6F1}" type="presOf" srcId="{02502458-D95A-4710-9DF4-DFAA4E17D25D}" destId="{4EE7BDF6-BDF9-47F6-88B8-FF867350BF42}" srcOrd="0" destOrd="0" presId="urn:microsoft.com/office/officeart/2005/8/layout/orgChart1"/>
    <dgm:cxn modelId="{27DE45B5-87AF-4237-AAB4-40D1E39D43DB}" srcId="{D1D4D937-357A-4C8D-BF07-3DA1A7765274}" destId="{81CB3569-DAA9-4D54-8D9D-BFEF1ABC26AA}" srcOrd="3" destOrd="0" parTransId="{509DCAB7-6757-4C22-BC79-AE7418559A25}" sibTransId="{41C1A93A-8E55-42A7-BDF1-E212EB454C1C}"/>
    <dgm:cxn modelId="{0515ED88-2BDB-4F31-9106-D42B8621B6DE}" srcId="{C40BEA7D-33E1-42CE-9C75-E1F2ED46FC30}" destId="{D06C339C-A4D9-42B0-8BAC-FA8CC26EA264}" srcOrd="1" destOrd="0" parTransId="{77FEAD98-B3C8-4C0E-9FC5-F91913AA9051}" sibTransId="{BBEB1B17-A5A4-466A-BA7C-65CCFAD81444}"/>
    <dgm:cxn modelId="{5104C337-3C7D-4BD6-B814-54DDB03B9C09}" type="presOf" srcId="{81CB3569-DAA9-4D54-8D9D-BFEF1ABC26AA}" destId="{E4E52CD4-B44F-4DD7-8DAF-792013A75E28}" srcOrd="0" destOrd="0" presId="urn:microsoft.com/office/officeart/2005/8/layout/orgChart1"/>
    <dgm:cxn modelId="{A923B9C2-97B4-4E69-8199-958E6F8ACC22}" type="presOf" srcId="{A703CD6C-A125-4E4F-B2A2-19666C67ADB6}" destId="{448396C5-EBDE-4673-8D3B-2167C5C14853}" srcOrd="1" destOrd="0" presId="urn:microsoft.com/office/officeart/2005/8/layout/orgChart1"/>
    <dgm:cxn modelId="{7D6FB53F-3B3F-418C-AE89-342E81C2812B}" type="presOf" srcId="{DCB081C5-414F-48A9-B014-F41C55940A24}" destId="{44FFBCBE-B664-4863-A384-799954A9A1FF}" srcOrd="0" destOrd="0" presId="urn:microsoft.com/office/officeart/2005/8/layout/orgChart1"/>
    <dgm:cxn modelId="{E5E2F102-A13E-4786-ABFD-8D715109D937}" type="presOf" srcId="{D45752EC-2C12-494C-9A33-F010FFD347D0}" destId="{E7FC85E9-AC81-4C8E-844B-6AF3CC28C094}" srcOrd="0" destOrd="0" presId="urn:microsoft.com/office/officeart/2005/8/layout/orgChart1"/>
    <dgm:cxn modelId="{E015BDE7-FBB9-4DE0-9CB4-530AE837030F}" type="presOf" srcId="{2B892FF7-4573-41C4-8F25-6192D1F97838}" destId="{CF716573-9E86-4993-A85E-334C30A68E07}" srcOrd="0" destOrd="0" presId="urn:microsoft.com/office/officeart/2005/8/layout/orgChart1"/>
    <dgm:cxn modelId="{0270F6DD-D499-496B-A68B-6A15112FA461}" type="presOf" srcId="{C40BEA7D-33E1-42CE-9C75-E1F2ED46FC30}" destId="{9E49BEA1-2A33-4F0A-B36D-5F5F80682651}" srcOrd="1" destOrd="0" presId="urn:microsoft.com/office/officeart/2005/8/layout/orgChart1"/>
    <dgm:cxn modelId="{3D74B547-3281-447C-A7A0-191F4CD2871A}" srcId="{EC49A4DD-A121-48AB-B839-DE0623FA2662}" destId="{D1D4D937-357A-4C8D-BF07-3DA1A7765274}" srcOrd="1" destOrd="0" parTransId="{842A79BA-370D-4D73-AAB6-CF29BDFF229A}" sibTransId="{77871200-95C7-49E6-954C-68AE58793841}"/>
    <dgm:cxn modelId="{2127F387-80CB-4F33-A780-D87B671DE2F7}" type="presOf" srcId="{7B355EFB-5E13-476D-8C3B-41375AC70079}" destId="{A9A9FAB6-7575-4838-BD0C-2C0600810228}" srcOrd="1" destOrd="0" presId="urn:microsoft.com/office/officeart/2005/8/layout/orgChart1"/>
    <dgm:cxn modelId="{A594329C-7208-4C09-8B93-80C5F9EE783D}" type="presOf" srcId="{88F2D92D-F172-4155-9D9E-13C3010CC001}" destId="{AA825725-37D4-4D58-91FD-0D9CBCD86B63}" srcOrd="0" destOrd="0" presId="urn:microsoft.com/office/officeart/2005/8/layout/orgChart1"/>
    <dgm:cxn modelId="{4CC4C6BC-0A02-428A-BD7A-761324623B6E}" type="presOf" srcId="{13273438-EA02-4247-9548-E5F8CA7DDC37}" destId="{DD25ECD8-3559-4754-88FA-9F02AEABDB7E}" srcOrd="1" destOrd="0" presId="urn:microsoft.com/office/officeart/2005/8/layout/orgChart1"/>
    <dgm:cxn modelId="{E597DF95-60B1-4E35-AE82-44913900DF60}" type="presOf" srcId="{6A8EB014-A426-463C-A377-C4FE0F7113C8}" destId="{0620A6C7-577D-456A-A6BC-5389A08B0742}" srcOrd="1" destOrd="0" presId="urn:microsoft.com/office/officeart/2005/8/layout/orgChart1"/>
    <dgm:cxn modelId="{6BEDB535-7912-434C-88A2-5E0240B0925A}" srcId="{D1D4D937-357A-4C8D-BF07-3DA1A7765274}" destId="{0BAA57C5-ABB5-49C1-B960-74161CA207E0}" srcOrd="1" destOrd="0" parTransId="{C36D19F4-7053-476D-B98B-460571FEC817}" sibTransId="{1FB8D1CA-3635-4241-A095-303B76495A2A}"/>
    <dgm:cxn modelId="{CF9C6FBC-7E7A-4958-8BD4-399FDAA3B61D}" type="presOf" srcId="{2D941BA7-3172-4F18-9824-D99AFC6FFE3C}" destId="{B0C9DFC0-8D8F-4E28-BB4F-A352941E55A5}" srcOrd="1" destOrd="0" presId="urn:microsoft.com/office/officeart/2005/8/layout/orgChart1"/>
    <dgm:cxn modelId="{B444C51E-A9C1-4313-AEEE-8CC1B4F1467F}" type="presOf" srcId="{6A8EB014-A426-463C-A377-C4FE0F7113C8}" destId="{4F355D1F-9BD6-4088-BBDE-942FDF4A011D}" srcOrd="0" destOrd="0" presId="urn:microsoft.com/office/officeart/2005/8/layout/orgChart1"/>
    <dgm:cxn modelId="{5F7E222F-A0B5-4E89-A75F-4985F63552CC}" type="presOf" srcId="{EF9C3868-F9D3-41CF-BB57-0FC0F0668B65}" destId="{9B828F2A-7D6F-4709-8FA0-0AA13243E113}" srcOrd="0" destOrd="0" presId="urn:microsoft.com/office/officeart/2005/8/layout/orgChart1"/>
    <dgm:cxn modelId="{5423F2DD-CC13-4E6C-835E-40793A469D10}" srcId="{7B355EFB-5E13-476D-8C3B-41375AC70079}" destId="{0D795107-332A-4836-8E30-D3A576AED8E4}" srcOrd="0" destOrd="0" parTransId="{BDDEDD3D-01FE-43DD-92F7-A366B3889FF7}" sibTransId="{96A4B050-52E7-4198-923B-B2CCF175C487}"/>
    <dgm:cxn modelId="{F2B55CE3-631D-4EAB-A76F-1FB01688D48B}" type="presOf" srcId="{BDDEDD3D-01FE-43DD-92F7-A366B3889FF7}" destId="{26C3E8B3-8998-47BB-BE20-A53F31E62155}" srcOrd="0" destOrd="0" presId="urn:microsoft.com/office/officeart/2005/8/layout/orgChart1"/>
    <dgm:cxn modelId="{9AB97426-A524-4CE4-AE61-3AD41983DFF5}" type="presOf" srcId="{2B892FF7-4573-41C4-8F25-6192D1F97838}" destId="{EBBEB969-0B3E-4820-97D4-BC8C27B5A8FC}" srcOrd="1" destOrd="0" presId="urn:microsoft.com/office/officeart/2005/8/layout/orgChart1"/>
    <dgm:cxn modelId="{FE76AD0C-FFB0-4BA0-829E-CA34F388F58C}" type="presOf" srcId="{7B355EFB-5E13-476D-8C3B-41375AC70079}" destId="{A998116F-3A89-4207-B7FA-ACA7D38BC3A6}" srcOrd="0" destOrd="0" presId="urn:microsoft.com/office/officeart/2005/8/layout/orgChart1"/>
    <dgm:cxn modelId="{BF1E0C64-46A6-41BB-BCB3-473FF62A40DF}" srcId="{A703CD6C-A125-4E4F-B2A2-19666C67ADB6}" destId="{2B892FF7-4573-41C4-8F25-6192D1F97838}" srcOrd="3" destOrd="0" parTransId="{02502458-D95A-4710-9DF4-DFAA4E17D25D}" sibTransId="{6BBED1D5-5C02-4CBC-AAA5-D15466562BCE}"/>
    <dgm:cxn modelId="{46438C9C-3F52-4866-AE61-582C7492E47F}" srcId="{C40BEA7D-33E1-42CE-9C75-E1F2ED46FC30}" destId="{61619B3E-6C45-49C7-9EBA-B25DB40061CF}" srcOrd="0" destOrd="0" parTransId="{76E53E5B-5081-470C-B145-0DC2708BDFB0}" sibTransId="{E9B462F7-21EB-4895-884D-87C94BA270E3}"/>
    <dgm:cxn modelId="{2F52781C-FB3B-468C-A05C-6307AC686205}" type="presOf" srcId="{488FA84F-7FCE-4480-9661-EEBF7C90EA60}" destId="{EFB73F6F-2A40-4665-BD50-2F7955C6BEBA}" srcOrd="0" destOrd="0" presId="urn:microsoft.com/office/officeart/2005/8/layout/orgChart1"/>
    <dgm:cxn modelId="{0664759E-440C-4396-8D5A-741E4FF1619B}" type="presOf" srcId="{D45752EC-2C12-494C-9A33-F010FFD347D0}" destId="{9B1959C1-9362-45F7-8B1F-1313E93FCA02}" srcOrd="1" destOrd="0" presId="urn:microsoft.com/office/officeart/2005/8/layout/orgChart1"/>
    <dgm:cxn modelId="{4334FD2F-7FA6-43FF-92E8-D6EE002F4D62}" type="presOf" srcId="{EC49A4DD-A121-48AB-B839-DE0623FA2662}" destId="{4BFCB1C4-06BE-4DF0-9763-7FAD9466D455}" srcOrd="0" destOrd="0" presId="urn:microsoft.com/office/officeart/2005/8/layout/orgChart1"/>
    <dgm:cxn modelId="{E9F295F7-E702-4DA2-9ABD-ADAB1B490F84}" type="presOf" srcId="{0D795107-332A-4836-8E30-D3A576AED8E4}" destId="{FB8D27D6-28DB-40FC-B0F4-15EB854B071F}" srcOrd="1" destOrd="0" presId="urn:microsoft.com/office/officeart/2005/8/layout/orgChart1"/>
    <dgm:cxn modelId="{2134569F-080D-47C2-8600-C957621C8D47}" srcId="{D1D4D937-357A-4C8D-BF07-3DA1A7765274}" destId="{13273438-EA02-4247-9548-E5F8CA7DDC37}" srcOrd="2" destOrd="0" parTransId="{654F412B-C76D-4723-AA82-452B637A3086}" sibTransId="{F0B4EA0E-13C2-42DD-B9BC-85845C1C6145}"/>
    <dgm:cxn modelId="{DEFEBA6D-74B6-4739-AC7E-5C860188A7E6}" type="presOf" srcId="{654F412B-C76D-4723-AA82-452B637A3086}" destId="{24A55A6F-A95D-4B54-82FA-39246B3E7ADC}" srcOrd="0" destOrd="0" presId="urn:microsoft.com/office/officeart/2005/8/layout/orgChart1"/>
    <dgm:cxn modelId="{4F3729D1-5333-4555-BD9C-D25F7A1FE1C1}" type="presOf" srcId="{509DCAB7-6757-4C22-BC79-AE7418559A25}" destId="{3FD5C8C1-484A-4897-8B2E-718A1BFD0E37}" srcOrd="0" destOrd="0" presId="urn:microsoft.com/office/officeart/2005/8/layout/orgChart1"/>
    <dgm:cxn modelId="{AB9011EA-8778-4434-AD3B-3EE65AF794DC}" type="presOf" srcId="{C36D19F4-7053-476D-B98B-460571FEC817}" destId="{68DA1C36-A434-41FB-8DFF-1FBAC00035EB}" srcOrd="0" destOrd="0" presId="urn:microsoft.com/office/officeart/2005/8/layout/orgChart1"/>
    <dgm:cxn modelId="{D8F13279-949F-47AF-B8CE-74E3298523B4}" srcId="{A703CD6C-A125-4E4F-B2A2-19666C67ADB6}" destId="{0B921559-55E8-428B-891D-8ACB31126DA1}" srcOrd="0" destOrd="0" parTransId="{B6E1F807-4629-4417-86D7-EE66B9FED421}" sibTransId="{75F201BD-42C5-43E0-959A-F3B1A7504E76}"/>
    <dgm:cxn modelId="{1CD64257-6C56-4DD8-A1E2-B12B5AEE082D}" type="presOf" srcId="{0D795107-332A-4836-8E30-D3A576AED8E4}" destId="{D5CBA7A2-59B9-44CE-B482-766724996C17}" srcOrd="0" destOrd="0" presId="urn:microsoft.com/office/officeart/2005/8/layout/orgChart1"/>
    <dgm:cxn modelId="{2973556A-0908-4FF4-9E1F-362D6C6B0ED6}" type="presOf" srcId="{DCB081C5-414F-48A9-B014-F41C55940A24}" destId="{A8A397C8-6EAC-4669-9C28-3FD343CC348C}" srcOrd="1" destOrd="0" presId="urn:microsoft.com/office/officeart/2005/8/layout/orgChart1"/>
    <dgm:cxn modelId="{28CCA938-2FE9-4A0B-9B52-6D79E0346C44}" type="presOf" srcId="{0BAA57C5-ABB5-49C1-B960-74161CA207E0}" destId="{4F707C1F-DA3D-4BD7-B915-06B601F9B241}" srcOrd="0" destOrd="0" presId="urn:microsoft.com/office/officeart/2005/8/layout/orgChart1"/>
    <dgm:cxn modelId="{DA8157C8-F55A-478D-9697-AB877CA8436D}" type="presOf" srcId="{C40BEA7D-33E1-42CE-9C75-E1F2ED46FC30}" destId="{AC342FD8-F48E-404E-8FCB-D3DEC69C6EB9}" srcOrd="0" destOrd="0" presId="urn:microsoft.com/office/officeart/2005/8/layout/orgChart1"/>
    <dgm:cxn modelId="{35415FD9-6355-42BB-9DB6-D2866EB73D91}" type="presOf" srcId="{D1D4D937-357A-4C8D-BF07-3DA1A7765274}" destId="{EAEA9387-5FCE-4684-BDED-E997D7BF3270}" srcOrd="1" destOrd="0" presId="urn:microsoft.com/office/officeart/2005/8/layout/orgChart1"/>
    <dgm:cxn modelId="{616BCF6B-0B15-49B4-9DD4-4B0F75FDA526}" type="presOf" srcId="{A881D750-24EB-4F96-B8CC-4E80BC19A8A7}" destId="{DD4EDFDD-CF10-4F37-AA72-09F95C3AE327}" srcOrd="0" destOrd="0" presId="urn:microsoft.com/office/officeart/2005/8/layout/orgChart1"/>
    <dgm:cxn modelId="{9C872EB2-9854-4055-AC99-E1D82E60B7B0}" srcId="{A703CD6C-A125-4E4F-B2A2-19666C67ADB6}" destId="{1CA6B241-584E-480E-A97D-44E8588BA1DE}" srcOrd="1" destOrd="0" parTransId="{44CCA661-2417-443D-B01A-32B7A392183B}" sibTransId="{D73F4458-3CAA-46E2-A772-DE7156381056}"/>
    <dgm:cxn modelId="{0F156F78-1C5B-44A8-BC80-5BC5ABCAE1E4}" type="presParOf" srcId="{33EC3432-2165-400C-8C9C-FBF589287176}" destId="{467B491E-EFC4-45BD-A506-143DB793FE2D}" srcOrd="0" destOrd="0" presId="urn:microsoft.com/office/officeart/2005/8/layout/orgChart1"/>
    <dgm:cxn modelId="{080CBADE-BC62-49E4-8EDC-13D1B6ADFCF0}" type="presParOf" srcId="{467B491E-EFC4-45BD-A506-143DB793FE2D}" destId="{85E507EC-3D5D-4165-8F1F-D636F8B83584}" srcOrd="0" destOrd="0" presId="urn:microsoft.com/office/officeart/2005/8/layout/orgChart1"/>
    <dgm:cxn modelId="{C6810B7B-B763-4C03-875F-2BDC3435DFCA}" type="presParOf" srcId="{85E507EC-3D5D-4165-8F1F-D636F8B83584}" destId="{A998116F-3A89-4207-B7FA-ACA7D38BC3A6}" srcOrd="0" destOrd="0" presId="urn:microsoft.com/office/officeart/2005/8/layout/orgChart1"/>
    <dgm:cxn modelId="{CCEE3EBA-E588-4554-AF07-94F750A12AB2}" type="presParOf" srcId="{85E507EC-3D5D-4165-8F1F-D636F8B83584}" destId="{A9A9FAB6-7575-4838-BD0C-2C0600810228}" srcOrd="1" destOrd="0" presId="urn:microsoft.com/office/officeart/2005/8/layout/orgChart1"/>
    <dgm:cxn modelId="{5060D6BD-03C7-4AD4-9809-EDE209436C7F}" type="presParOf" srcId="{467B491E-EFC4-45BD-A506-143DB793FE2D}" destId="{E5817846-A453-41ED-84F9-667137523868}" srcOrd="1" destOrd="0" presId="urn:microsoft.com/office/officeart/2005/8/layout/orgChart1"/>
    <dgm:cxn modelId="{DD07344C-4BFB-47BB-B7AF-ADBD8A0D26AB}" type="presParOf" srcId="{E5817846-A453-41ED-84F9-667137523868}" destId="{26C3E8B3-8998-47BB-BE20-A53F31E62155}" srcOrd="0" destOrd="0" presId="urn:microsoft.com/office/officeart/2005/8/layout/orgChart1"/>
    <dgm:cxn modelId="{FC481985-F42A-4E25-A1B5-C8C9C4C209C4}" type="presParOf" srcId="{E5817846-A453-41ED-84F9-667137523868}" destId="{AEC1F2D5-E159-4EA9-8454-2F325C8DAB47}" srcOrd="1" destOrd="0" presId="urn:microsoft.com/office/officeart/2005/8/layout/orgChart1"/>
    <dgm:cxn modelId="{EE3ADCB8-E353-4EE3-A4BA-C4003EC70B69}" type="presParOf" srcId="{AEC1F2D5-E159-4EA9-8454-2F325C8DAB47}" destId="{F0DAB8DF-7011-4966-8AC1-523921E0D06C}" srcOrd="0" destOrd="0" presId="urn:microsoft.com/office/officeart/2005/8/layout/orgChart1"/>
    <dgm:cxn modelId="{1CE1FAC0-B84F-40C7-A5E9-C077EF520EED}" type="presParOf" srcId="{F0DAB8DF-7011-4966-8AC1-523921E0D06C}" destId="{D5CBA7A2-59B9-44CE-B482-766724996C17}" srcOrd="0" destOrd="0" presId="urn:microsoft.com/office/officeart/2005/8/layout/orgChart1"/>
    <dgm:cxn modelId="{C4A9EECC-685D-4E55-B8AE-33A8AC96E949}" type="presParOf" srcId="{F0DAB8DF-7011-4966-8AC1-523921E0D06C}" destId="{FB8D27D6-28DB-40FC-B0F4-15EB854B071F}" srcOrd="1" destOrd="0" presId="urn:microsoft.com/office/officeart/2005/8/layout/orgChart1"/>
    <dgm:cxn modelId="{AB744272-9390-48F4-9370-0D6C1A87BDD8}" type="presParOf" srcId="{AEC1F2D5-E159-4EA9-8454-2F325C8DAB47}" destId="{BC56B45C-8E2C-48F0-9F06-D001FC0277B6}" srcOrd="1" destOrd="0" presId="urn:microsoft.com/office/officeart/2005/8/layout/orgChart1"/>
    <dgm:cxn modelId="{DCA62A9C-445C-4E3D-BA55-3088EF7D1663}" type="presParOf" srcId="{BC56B45C-8E2C-48F0-9F06-D001FC0277B6}" destId="{AA825725-37D4-4D58-91FD-0D9CBCD86B63}" srcOrd="0" destOrd="0" presId="urn:microsoft.com/office/officeart/2005/8/layout/orgChart1"/>
    <dgm:cxn modelId="{16533BFB-BD09-47F2-B28B-2285588D1BE0}" type="presParOf" srcId="{BC56B45C-8E2C-48F0-9F06-D001FC0277B6}" destId="{36A7809A-EB69-46CC-A7C9-40F0492F9CF6}" srcOrd="1" destOrd="0" presId="urn:microsoft.com/office/officeart/2005/8/layout/orgChart1"/>
    <dgm:cxn modelId="{2ADA61C2-258B-4BB0-AE12-DFACFB21B4FD}" type="presParOf" srcId="{36A7809A-EB69-46CC-A7C9-40F0492F9CF6}" destId="{E348A5D0-A6D4-4AD7-A94E-13F6E122B53D}" srcOrd="0" destOrd="0" presId="urn:microsoft.com/office/officeart/2005/8/layout/orgChart1"/>
    <dgm:cxn modelId="{F613B65D-35BE-4C6C-B8A6-13E5A603B65A}" type="presParOf" srcId="{E348A5D0-A6D4-4AD7-A94E-13F6E122B53D}" destId="{E7FC85E9-AC81-4C8E-844B-6AF3CC28C094}" srcOrd="0" destOrd="0" presId="urn:microsoft.com/office/officeart/2005/8/layout/orgChart1"/>
    <dgm:cxn modelId="{F595F6D0-9B63-42E7-A4A5-780E1584E692}" type="presParOf" srcId="{E348A5D0-A6D4-4AD7-A94E-13F6E122B53D}" destId="{9B1959C1-9362-45F7-8B1F-1313E93FCA02}" srcOrd="1" destOrd="0" presId="urn:microsoft.com/office/officeart/2005/8/layout/orgChart1"/>
    <dgm:cxn modelId="{671F4415-CC7B-4310-8796-A1D56BF8E6B7}" type="presParOf" srcId="{36A7809A-EB69-46CC-A7C9-40F0492F9CF6}" destId="{CF274844-F390-4917-BF4F-36CBCB95B8B6}" srcOrd="1" destOrd="0" presId="urn:microsoft.com/office/officeart/2005/8/layout/orgChart1"/>
    <dgm:cxn modelId="{5D3E0B30-AB76-4710-A95B-489BC3D4EC45}" type="presParOf" srcId="{36A7809A-EB69-46CC-A7C9-40F0492F9CF6}" destId="{31335172-67E6-4929-9709-D2DA39E77D81}" srcOrd="2" destOrd="0" presId="urn:microsoft.com/office/officeart/2005/8/layout/orgChart1"/>
    <dgm:cxn modelId="{1A536F17-22A1-4722-8161-2E44C4675E5D}" type="presParOf" srcId="{BC56B45C-8E2C-48F0-9F06-D001FC0277B6}" destId="{EECD3C6A-1893-41AA-99D8-293C37B49D04}" srcOrd="2" destOrd="0" presId="urn:microsoft.com/office/officeart/2005/8/layout/orgChart1"/>
    <dgm:cxn modelId="{F3D9ED3E-1147-4511-909E-663FA20240CB}" type="presParOf" srcId="{BC56B45C-8E2C-48F0-9F06-D001FC0277B6}" destId="{3A7288E6-1C3D-4E01-BF7E-9AB6145C2405}" srcOrd="3" destOrd="0" presId="urn:microsoft.com/office/officeart/2005/8/layout/orgChart1"/>
    <dgm:cxn modelId="{33D273BC-28A3-4FEE-99CA-3C58FCB0CC87}" type="presParOf" srcId="{3A7288E6-1C3D-4E01-BF7E-9AB6145C2405}" destId="{E10C1CAE-8414-4559-BB1F-8BFDF481AD73}" srcOrd="0" destOrd="0" presId="urn:microsoft.com/office/officeart/2005/8/layout/orgChart1"/>
    <dgm:cxn modelId="{C9ECF79B-29B3-4B5B-AF47-EACD269BF5BB}" type="presParOf" srcId="{E10C1CAE-8414-4559-BB1F-8BFDF481AD73}" destId="{71E3231F-2F11-48A8-A435-9E1ADA19E53F}" srcOrd="0" destOrd="0" presId="urn:microsoft.com/office/officeart/2005/8/layout/orgChart1"/>
    <dgm:cxn modelId="{B6B9500F-BAD4-4113-8D29-BCBC7AEB6116}" type="presParOf" srcId="{E10C1CAE-8414-4559-BB1F-8BFDF481AD73}" destId="{B0C9DFC0-8D8F-4E28-BB4F-A352941E55A5}" srcOrd="1" destOrd="0" presId="urn:microsoft.com/office/officeart/2005/8/layout/orgChart1"/>
    <dgm:cxn modelId="{A6D0A1F8-937C-413C-93A5-B3327DAF0685}" type="presParOf" srcId="{3A7288E6-1C3D-4E01-BF7E-9AB6145C2405}" destId="{2B5A310A-C694-485F-94B8-6B3191A6C54B}" srcOrd="1" destOrd="0" presId="urn:microsoft.com/office/officeart/2005/8/layout/orgChart1"/>
    <dgm:cxn modelId="{53B20C7B-9CB3-456E-9A3A-2E174A2D5607}" type="presParOf" srcId="{3A7288E6-1C3D-4E01-BF7E-9AB6145C2405}" destId="{0DF403ED-4ECF-4644-80B0-DBB130688315}" srcOrd="2" destOrd="0" presId="urn:microsoft.com/office/officeart/2005/8/layout/orgChart1"/>
    <dgm:cxn modelId="{DE9A7E75-4B3D-44F7-AA25-C15B1BFFAF3C}" type="presParOf" srcId="{BC56B45C-8E2C-48F0-9F06-D001FC0277B6}" destId="{9B828F2A-7D6F-4709-8FA0-0AA13243E113}" srcOrd="4" destOrd="0" presId="urn:microsoft.com/office/officeart/2005/8/layout/orgChart1"/>
    <dgm:cxn modelId="{3F30AE51-8BD8-4E59-AA19-E6E8BA237182}" type="presParOf" srcId="{BC56B45C-8E2C-48F0-9F06-D001FC0277B6}" destId="{5EA6BC10-5994-4724-920D-A1CCC3B7A40C}" srcOrd="5" destOrd="0" presId="urn:microsoft.com/office/officeart/2005/8/layout/orgChart1"/>
    <dgm:cxn modelId="{DF5ED629-8970-4CA7-B6FF-5153A7E87F13}" type="presParOf" srcId="{5EA6BC10-5994-4724-920D-A1CCC3B7A40C}" destId="{895D8028-FDAC-41CA-A17C-8D886CF6AAC2}" srcOrd="0" destOrd="0" presId="urn:microsoft.com/office/officeart/2005/8/layout/orgChart1"/>
    <dgm:cxn modelId="{FBC5725E-768C-4A94-8889-062FCD6B056F}" type="presParOf" srcId="{895D8028-FDAC-41CA-A17C-8D886CF6AAC2}" destId="{EFB73F6F-2A40-4665-BD50-2F7955C6BEBA}" srcOrd="0" destOrd="0" presId="urn:microsoft.com/office/officeart/2005/8/layout/orgChart1"/>
    <dgm:cxn modelId="{077862D3-AC63-4741-91D2-79BA6E2EEC4A}" type="presParOf" srcId="{895D8028-FDAC-41CA-A17C-8D886CF6AAC2}" destId="{BFC7F9FB-A1E4-48A7-91AE-7AD6F63D3812}" srcOrd="1" destOrd="0" presId="urn:microsoft.com/office/officeart/2005/8/layout/orgChart1"/>
    <dgm:cxn modelId="{305C0D36-29AA-4F28-8C63-05BB734B4CBC}" type="presParOf" srcId="{5EA6BC10-5994-4724-920D-A1CCC3B7A40C}" destId="{483A2F87-DC2D-40FE-83D1-D700362EB240}" srcOrd="1" destOrd="0" presId="urn:microsoft.com/office/officeart/2005/8/layout/orgChart1"/>
    <dgm:cxn modelId="{527CF097-A5F4-448A-A622-0EE8CF7918A4}" type="presParOf" srcId="{5EA6BC10-5994-4724-920D-A1CCC3B7A40C}" destId="{7AFC5E8F-52DA-4AB4-8DAA-0DDB99C2D005}" srcOrd="2" destOrd="0" presId="urn:microsoft.com/office/officeart/2005/8/layout/orgChart1"/>
    <dgm:cxn modelId="{335129F3-89DF-400D-8F47-070046DE0E0D}" type="presParOf" srcId="{BC56B45C-8E2C-48F0-9F06-D001FC0277B6}" destId="{C873E88F-8081-49D9-BBE5-E195D9C3D21D}" srcOrd="6" destOrd="0" presId="urn:microsoft.com/office/officeart/2005/8/layout/orgChart1"/>
    <dgm:cxn modelId="{0AFFE556-7BA6-44FE-A59B-C843D8325B37}" type="presParOf" srcId="{BC56B45C-8E2C-48F0-9F06-D001FC0277B6}" destId="{0F923BC1-1206-4125-947A-FE3A8030280D}" srcOrd="7" destOrd="0" presId="urn:microsoft.com/office/officeart/2005/8/layout/orgChart1"/>
    <dgm:cxn modelId="{45F7A43C-58C5-4CBF-A83F-8179FAB67317}" type="presParOf" srcId="{0F923BC1-1206-4125-947A-FE3A8030280D}" destId="{69C1F314-8786-48E3-8036-B9187C5D0D78}" srcOrd="0" destOrd="0" presId="urn:microsoft.com/office/officeart/2005/8/layout/orgChart1"/>
    <dgm:cxn modelId="{98478292-EC55-45C6-8884-A19ACF92249A}" type="presParOf" srcId="{69C1F314-8786-48E3-8036-B9187C5D0D78}" destId="{DD4EDFDD-CF10-4F37-AA72-09F95C3AE327}" srcOrd="0" destOrd="0" presId="urn:microsoft.com/office/officeart/2005/8/layout/orgChart1"/>
    <dgm:cxn modelId="{13C7AF10-7594-4E57-84A2-D9A66430C6D2}" type="presParOf" srcId="{69C1F314-8786-48E3-8036-B9187C5D0D78}" destId="{3623B8F8-B6A5-4166-BEF5-BA1709AF904F}" srcOrd="1" destOrd="0" presId="urn:microsoft.com/office/officeart/2005/8/layout/orgChart1"/>
    <dgm:cxn modelId="{1B89D1E7-CEB4-43F4-9CD7-D61718205858}" type="presParOf" srcId="{0F923BC1-1206-4125-947A-FE3A8030280D}" destId="{2D152A4C-F06E-4EE7-B594-6D87BA48DCB7}" srcOrd="1" destOrd="0" presId="urn:microsoft.com/office/officeart/2005/8/layout/orgChart1"/>
    <dgm:cxn modelId="{90C42DE5-EDF2-4A33-8846-8FF751BB4009}" type="presParOf" srcId="{0F923BC1-1206-4125-947A-FE3A8030280D}" destId="{26CBAC83-3C7F-4B42-892B-2C6CCC732824}" srcOrd="2" destOrd="0" presId="urn:microsoft.com/office/officeart/2005/8/layout/orgChart1"/>
    <dgm:cxn modelId="{203D59FC-E7F9-4AA4-8687-7AF6D7DAD0C5}" type="presParOf" srcId="{AEC1F2D5-E159-4EA9-8454-2F325C8DAB47}" destId="{82FEE741-29B0-4FD5-A2A1-3D6B1E133ABC}" srcOrd="2" destOrd="0" presId="urn:microsoft.com/office/officeart/2005/8/layout/orgChart1"/>
    <dgm:cxn modelId="{02987122-D127-4A05-B75A-2FB3EAB21BC2}" type="presParOf" srcId="{E5817846-A453-41ED-84F9-667137523868}" destId="{820AC4F1-3E01-410F-9F25-AFA50274002F}" srcOrd="2" destOrd="0" presId="urn:microsoft.com/office/officeart/2005/8/layout/orgChart1"/>
    <dgm:cxn modelId="{FF6CB5B4-DF71-4274-A756-71701F46DFB8}" type="presParOf" srcId="{E5817846-A453-41ED-84F9-667137523868}" destId="{9FB8CFC5-159D-4270-8574-6AA46C36C76D}" srcOrd="3" destOrd="0" presId="urn:microsoft.com/office/officeart/2005/8/layout/orgChart1"/>
    <dgm:cxn modelId="{646BC649-4EAA-4B27-A134-44E5619E5C33}" type="presParOf" srcId="{9FB8CFC5-159D-4270-8574-6AA46C36C76D}" destId="{BF64D14D-B075-4880-B3FD-066DA81FD5FB}" srcOrd="0" destOrd="0" presId="urn:microsoft.com/office/officeart/2005/8/layout/orgChart1"/>
    <dgm:cxn modelId="{9DD5D501-8E38-4AD0-BB4A-7D52174DA8DE}" type="presParOf" srcId="{BF64D14D-B075-4880-B3FD-066DA81FD5FB}" destId="{33CF2D22-1706-4A99-B514-5FC579672457}" srcOrd="0" destOrd="0" presId="urn:microsoft.com/office/officeart/2005/8/layout/orgChart1"/>
    <dgm:cxn modelId="{E162AFDA-6F5D-480D-A56B-CAD444E93EAD}" type="presParOf" srcId="{BF64D14D-B075-4880-B3FD-066DA81FD5FB}" destId="{448396C5-EBDE-4673-8D3B-2167C5C14853}" srcOrd="1" destOrd="0" presId="urn:microsoft.com/office/officeart/2005/8/layout/orgChart1"/>
    <dgm:cxn modelId="{EC7C70C6-AFF3-4B4E-A5FF-B52DABA78499}" type="presParOf" srcId="{9FB8CFC5-159D-4270-8574-6AA46C36C76D}" destId="{25CD2C22-5D01-4401-9385-001BBF67B43E}" srcOrd="1" destOrd="0" presId="urn:microsoft.com/office/officeart/2005/8/layout/orgChart1"/>
    <dgm:cxn modelId="{6143620F-7DA7-4423-9E20-170D59491CA8}" type="presParOf" srcId="{25CD2C22-5D01-4401-9385-001BBF67B43E}" destId="{13A022D1-6768-4245-9BB3-A2EB6F107AC7}" srcOrd="0" destOrd="0" presId="urn:microsoft.com/office/officeart/2005/8/layout/orgChart1"/>
    <dgm:cxn modelId="{93AB8985-7874-4E54-858C-871A47F66141}" type="presParOf" srcId="{25CD2C22-5D01-4401-9385-001BBF67B43E}" destId="{0699D8A0-FF3B-441A-9729-911A1FBD127C}" srcOrd="1" destOrd="0" presId="urn:microsoft.com/office/officeart/2005/8/layout/orgChart1"/>
    <dgm:cxn modelId="{81409BC3-7B15-4A36-8C21-AC8173EACF40}" type="presParOf" srcId="{0699D8A0-FF3B-441A-9729-911A1FBD127C}" destId="{93719AD8-3324-4752-8202-2645CDE56962}" srcOrd="0" destOrd="0" presId="urn:microsoft.com/office/officeart/2005/8/layout/orgChart1"/>
    <dgm:cxn modelId="{AAE8DAD7-9D75-4F1F-A6C0-5A3A9A6DB541}" type="presParOf" srcId="{93719AD8-3324-4752-8202-2645CDE56962}" destId="{86782931-8756-46BC-9362-BF13634E7AA9}" srcOrd="0" destOrd="0" presId="urn:microsoft.com/office/officeart/2005/8/layout/orgChart1"/>
    <dgm:cxn modelId="{F41A36A2-23E2-4DEB-8384-C3937D431DFD}" type="presParOf" srcId="{93719AD8-3324-4752-8202-2645CDE56962}" destId="{116C9519-C555-4352-93D6-D8D25D5DA449}" srcOrd="1" destOrd="0" presId="urn:microsoft.com/office/officeart/2005/8/layout/orgChart1"/>
    <dgm:cxn modelId="{3D49BD7C-F788-46E7-ACC5-C20F24EC9B2B}" type="presParOf" srcId="{0699D8A0-FF3B-441A-9729-911A1FBD127C}" destId="{E83262E6-2361-4FD7-815F-7C8C5059E1E6}" srcOrd="1" destOrd="0" presId="urn:microsoft.com/office/officeart/2005/8/layout/orgChart1"/>
    <dgm:cxn modelId="{A6D58C34-5CE7-475D-B4C0-3F63170BC0E5}" type="presParOf" srcId="{0699D8A0-FF3B-441A-9729-911A1FBD127C}" destId="{46B8CC8A-6111-46C5-919F-B3E25CBB2E9B}" srcOrd="2" destOrd="0" presId="urn:microsoft.com/office/officeart/2005/8/layout/orgChart1"/>
    <dgm:cxn modelId="{3E773D3D-DF4F-4D33-AFB6-A5D90BC9BBBB}" type="presParOf" srcId="{25CD2C22-5D01-4401-9385-001BBF67B43E}" destId="{F6251CB3-84E0-45D6-965E-8218E02471B7}" srcOrd="2" destOrd="0" presId="urn:microsoft.com/office/officeart/2005/8/layout/orgChart1"/>
    <dgm:cxn modelId="{CDBA2891-3925-4EB6-9531-094ACAB0E7E7}" type="presParOf" srcId="{25CD2C22-5D01-4401-9385-001BBF67B43E}" destId="{46D8A750-F16E-41BB-8B37-5DD46879A780}" srcOrd="3" destOrd="0" presId="urn:microsoft.com/office/officeart/2005/8/layout/orgChart1"/>
    <dgm:cxn modelId="{437F610A-57C7-4857-9123-019C658AC529}" type="presParOf" srcId="{46D8A750-F16E-41BB-8B37-5DD46879A780}" destId="{9045FC7D-70F2-4AA7-90CF-75E744AE68F7}" srcOrd="0" destOrd="0" presId="urn:microsoft.com/office/officeart/2005/8/layout/orgChart1"/>
    <dgm:cxn modelId="{D2D21F18-61FE-4C5B-A9B1-592506AC89F4}" type="presParOf" srcId="{9045FC7D-70F2-4AA7-90CF-75E744AE68F7}" destId="{5D8C4480-C0CB-4D9E-B039-DC954212C531}" srcOrd="0" destOrd="0" presId="urn:microsoft.com/office/officeart/2005/8/layout/orgChart1"/>
    <dgm:cxn modelId="{B5A4EC3B-15A2-4FC8-BDEF-CE6D2C8DCCF5}" type="presParOf" srcId="{9045FC7D-70F2-4AA7-90CF-75E744AE68F7}" destId="{2170766D-64A8-46B9-B173-0996BF37CFC3}" srcOrd="1" destOrd="0" presId="urn:microsoft.com/office/officeart/2005/8/layout/orgChart1"/>
    <dgm:cxn modelId="{0EE571C5-E175-4EEB-BBD5-0EC110A0A60F}" type="presParOf" srcId="{46D8A750-F16E-41BB-8B37-5DD46879A780}" destId="{CC8687FE-1CA9-421E-885D-DC2A8F696689}" srcOrd="1" destOrd="0" presId="urn:microsoft.com/office/officeart/2005/8/layout/orgChart1"/>
    <dgm:cxn modelId="{BBAA73A4-E5DE-447D-916B-347799F13553}" type="presParOf" srcId="{46D8A750-F16E-41BB-8B37-5DD46879A780}" destId="{9ED706BF-30F2-4362-97C1-0893917C146F}" srcOrd="2" destOrd="0" presId="urn:microsoft.com/office/officeart/2005/8/layout/orgChart1"/>
    <dgm:cxn modelId="{3C990B61-72D1-460F-A1E0-2C2DCEB31565}" type="presParOf" srcId="{25CD2C22-5D01-4401-9385-001BBF67B43E}" destId="{80B5E949-1BA1-45AC-B8BE-31628D123D87}" srcOrd="4" destOrd="0" presId="urn:microsoft.com/office/officeart/2005/8/layout/orgChart1"/>
    <dgm:cxn modelId="{0C1ED12C-8D0D-496B-A4FE-B1BEE7F8E4FC}" type="presParOf" srcId="{25CD2C22-5D01-4401-9385-001BBF67B43E}" destId="{3642A473-A425-4DE3-995E-152CB0595213}" srcOrd="5" destOrd="0" presId="urn:microsoft.com/office/officeart/2005/8/layout/orgChart1"/>
    <dgm:cxn modelId="{1463D7B3-2D52-41AA-A742-E4CA0B056732}" type="presParOf" srcId="{3642A473-A425-4DE3-995E-152CB0595213}" destId="{828D969F-C8EB-4DDA-AC4F-73DF8EE75BD7}" srcOrd="0" destOrd="0" presId="urn:microsoft.com/office/officeart/2005/8/layout/orgChart1"/>
    <dgm:cxn modelId="{33CA899E-CE35-49C4-836E-36D38359CE94}" type="presParOf" srcId="{828D969F-C8EB-4DDA-AC4F-73DF8EE75BD7}" destId="{05CF3609-3AA2-4300-907C-EC55AAC3352D}" srcOrd="0" destOrd="0" presId="urn:microsoft.com/office/officeart/2005/8/layout/orgChart1"/>
    <dgm:cxn modelId="{5F5CAD8B-636F-4EFF-B0F6-BB52DD1766DC}" type="presParOf" srcId="{828D969F-C8EB-4DDA-AC4F-73DF8EE75BD7}" destId="{57B751FA-4CA8-4FF5-BC11-73BD31F06372}" srcOrd="1" destOrd="0" presId="urn:microsoft.com/office/officeart/2005/8/layout/orgChart1"/>
    <dgm:cxn modelId="{D6B70AF7-1CD0-4980-A029-B55BAD40A3A5}" type="presParOf" srcId="{3642A473-A425-4DE3-995E-152CB0595213}" destId="{9E15F62C-23BF-472B-ABED-E68978635F99}" srcOrd="1" destOrd="0" presId="urn:microsoft.com/office/officeart/2005/8/layout/orgChart1"/>
    <dgm:cxn modelId="{7C65EC02-24EA-4547-8BBB-7AF1B1ABE165}" type="presParOf" srcId="{3642A473-A425-4DE3-995E-152CB0595213}" destId="{1CD82AD2-9CFF-44A1-8EE7-F918A13381D9}" srcOrd="2" destOrd="0" presId="urn:microsoft.com/office/officeart/2005/8/layout/orgChart1"/>
    <dgm:cxn modelId="{766D2845-D9E9-4540-9D52-E40498CBB5A4}" type="presParOf" srcId="{25CD2C22-5D01-4401-9385-001BBF67B43E}" destId="{4EE7BDF6-BDF9-47F6-88B8-FF867350BF42}" srcOrd="6" destOrd="0" presId="urn:microsoft.com/office/officeart/2005/8/layout/orgChart1"/>
    <dgm:cxn modelId="{AA4CC5BD-7DB3-46B8-9E1E-EDCC4121803B}" type="presParOf" srcId="{25CD2C22-5D01-4401-9385-001BBF67B43E}" destId="{3EC25845-D4E3-4FC0-91C4-53694C9A3FE7}" srcOrd="7" destOrd="0" presId="urn:microsoft.com/office/officeart/2005/8/layout/orgChart1"/>
    <dgm:cxn modelId="{0BC1805D-72FE-43D4-AF2A-D668353CEE13}" type="presParOf" srcId="{3EC25845-D4E3-4FC0-91C4-53694C9A3FE7}" destId="{36B2A70C-4F19-4A47-BF99-3AE57A277152}" srcOrd="0" destOrd="0" presId="urn:microsoft.com/office/officeart/2005/8/layout/orgChart1"/>
    <dgm:cxn modelId="{4A3AFD05-2B7E-4C30-BAF8-670957F4ABA4}" type="presParOf" srcId="{36B2A70C-4F19-4A47-BF99-3AE57A277152}" destId="{CF716573-9E86-4993-A85E-334C30A68E07}" srcOrd="0" destOrd="0" presId="urn:microsoft.com/office/officeart/2005/8/layout/orgChart1"/>
    <dgm:cxn modelId="{640B061B-0EA1-4962-91BF-E01B1133656A}" type="presParOf" srcId="{36B2A70C-4F19-4A47-BF99-3AE57A277152}" destId="{EBBEB969-0B3E-4820-97D4-BC8C27B5A8FC}" srcOrd="1" destOrd="0" presId="urn:microsoft.com/office/officeart/2005/8/layout/orgChart1"/>
    <dgm:cxn modelId="{56436FF6-7FFD-4997-BA74-39B226DEB3DB}" type="presParOf" srcId="{3EC25845-D4E3-4FC0-91C4-53694C9A3FE7}" destId="{D233C21D-18E8-4538-9711-9E1ECC44F561}" srcOrd="1" destOrd="0" presId="urn:microsoft.com/office/officeart/2005/8/layout/orgChart1"/>
    <dgm:cxn modelId="{D1B43AFF-19F6-41C0-BF79-830C35DAF02F}" type="presParOf" srcId="{3EC25845-D4E3-4FC0-91C4-53694C9A3FE7}" destId="{B32458DF-B671-418C-B1FD-DF707646ADE4}" srcOrd="2" destOrd="0" presId="urn:microsoft.com/office/officeart/2005/8/layout/orgChart1"/>
    <dgm:cxn modelId="{04AC6936-2AF4-414C-A5E5-7DC4CA5E4B73}" type="presParOf" srcId="{9FB8CFC5-159D-4270-8574-6AA46C36C76D}" destId="{0C72263E-F048-492A-A628-4D5DFB98513F}" srcOrd="2" destOrd="0" presId="urn:microsoft.com/office/officeart/2005/8/layout/orgChart1"/>
    <dgm:cxn modelId="{3C7E558D-0CE8-42CF-B9B9-9F236F41968E}" type="presParOf" srcId="{E5817846-A453-41ED-84F9-667137523868}" destId="{28E93C78-16AE-4777-97F2-769DB0E3ACBF}" srcOrd="4" destOrd="0" presId="urn:microsoft.com/office/officeart/2005/8/layout/orgChart1"/>
    <dgm:cxn modelId="{8CE8BECA-9504-400C-A077-D5F40EB3FA3B}" type="presParOf" srcId="{E5817846-A453-41ED-84F9-667137523868}" destId="{B782D77D-1143-4947-BF68-589D6EF50F56}" srcOrd="5" destOrd="0" presId="urn:microsoft.com/office/officeart/2005/8/layout/orgChart1"/>
    <dgm:cxn modelId="{49E98626-7968-49F5-ABCD-C48FAF4F6A94}" type="presParOf" srcId="{B782D77D-1143-4947-BF68-589D6EF50F56}" destId="{AED7D01E-0934-4FFB-BEEC-62CA81219E61}" srcOrd="0" destOrd="0" presId="urn:microsoft.com/office/officeart/2005/8/layout/orgChart1"/>
    <dgm:cxn modelId="{C7B24F58-8369-487A-93C0-94F07FED0E08}" type="presParOf" srcId="{AED7D01E-0934-4FFB-BEEC-62CA81219E61}" destId="{4BFCB1C4-06BE-4DF0-9763-7FAD9466D455}" srcOrd="0" destOrd="0" presId="urn:microsoft.com/office/officeart/2005/8/layout/orgChart1"/>
    <dgm:cxn modelId="{7F01D9D1-A5F1-4CE9-8791-C458DE7D0148}" type="presParOf" srcId="{AED7D01E-0934-4FFB-BEEC-62CA81219E61}" destId="{B0CA6C8D-3353-4C47-928F-0A11D11C10D5}" srcOrd="1" destOrd="0" presId="urn:microsoft.com/office/officeart/2005/8/layout/orgChart1"/>
    <dgm:cxn modelId="{82B23A03-D41D-4C09-970A-731FD6F252E6}" type="presParOf" srcId="{B782D77D-1143-4947-BF68-589D6EF50F56}" destId="{6B1023F3-84D2-4540-846F-B3838C281D73}" srcOrd="1" destOrd="0" presId="urn:microsoft.com/office/officeart/2005/8/layout/orgChart1"/>
    <dgm:cxn modelId="{B47AD324-40A1-4D0C-8998-32262B38A881}" type="presParOf" srcId="{6B1023F3-84D2-4540-846F-B3838C281D73}" destId="{6B0134D8-2A22-483B-9549-5B7BCC9290C4}" srcOrd="0" destOrd="0" presId="urn:microsoft.com/office/officeart/2005/8/layout/orgChart1"/>
    <dgm:cxn modelId="{AA385CF5-708D-4006-AB4D-9A6A28704D0D}" type="presParOf" srcId="{6B1023F3-84D2-4540-846F-B3838C281D73}" destId="{13C453A5-718A-48B9-8CD8-69440EE3BE4C}" srcOrd="1" destOrd="0" presId="urn:microsoft.com/office/officeart/2005/8/layout/orgChart1"/>
    <dgm:cxn modelId="{6FAFC011-8AD2-4494-A6C5-1765CB79B522}" type="presParOf" srcId="{13C453A5-718A-48B9-8CD8-69440EE3BE4C}" destId="{C6136322-A674-4812-BE60-ED9810473CDA}" srcOrd="0" destOrd="0" presId="urn:microsoft.com/office/officeart/2005/8/layout/orgChart1"/>
    <dgm:cxn modelId="{AF9902C0-F915-4050-A31A-542EC4389EB5}" type="presParOf" srcId="{C6136322-A674-4812-BE60-ED9810473CDA}" destId="{AC342FD8-F48E-404E-8FCB-D3DEC69C6EB9}" srcOrd="0" destOrd="0" presId="urn:microsoft.com/office/officeart/2005/8/layout/orgChart1"/>
    <dgm:cxn modelId="{AFC4A23C-7044-482E-B46C-60019A99ED1A}" type="presParOf" srcId="{C6136322-A674-4812-BE60-ED9810473CDA}" destId="{9E49BEA1-2A33-4F0A-B36D-5F5F80682651}" srcOrd="1" destOrd="0" presId="urn:microsoft.com/office/officeart/2005/8/layout/orgChart1"/>
    <dgm:cxn modelId="{967F4518-C4B5-4000-B3EB-7830148CFB68}" type="presParOf" srcId="{13C453A5-718A-48B9-8CD8-69440EE3BE4C}" destId="{E086F293-4C73-46C0-B210-417DA25D2FB2}" srcOrd="1" destOrd="0" presId="urn:microsoft.com/office/officeart/2005/8/layout/orgChart1"/>
    <dgm:cxn modelId="{322488C2-1E15-4DB4-B0D8-DDFDC08B685E}" type="presParOf" srcId="{E086F293-4C73-46C0-B210-417DA25D2FB2}" destId="{73D50D8D-0DE9-40E8-8596-31516AE0FF71}" srcOrd="0" destOrd="0" presId="urn:microsoft.com/office/officeart/2005/8/layout/orgChart1"/>
    <dgm:cxn modelId="{B61268EA-BBB3-48F1-A254-1E3CBBE94036}" type="presParOf" srcId="{E086F293-4C73-46C0-B210-417DA25D2FB2}" destId="{A91C1B49-2A9D-47C5-B559-212139348E38}" srcOrd="1" destOrd="0" presId="urn:microsoft.com/office/officeart/2005/8/layout/orgChart1"/>
    <dgm:cxn modelId="{F1CB8931-FBDF-4871-A4B2-93C0828A67EF}" type="presParOf" srcId="{A91C1B49-2A9D-47C5-B559-212139348E38}" destId="{BFE621ED-7A4E-4AA2-AB4E-7BBBF8C34A76}" srcOrd="0" destOrd="0" presId="urn:microsoft.com/office/officeart/2005/8/layout/orgChart1"/>
    <dgm:cxn modelId="{9D3E37C7-BBD7-4BF1-A700-EA6DE72F5ED5}" type="presParOf" srcId="{BFE621ED-7A4E-4AA2-AB4E-7BBBF8C34A76}" destId="{9AF25509-90DB-4A07-8C97-7D032E96B435}" srcOrd="0" destOrd="0" presId="urn:microsoft.com/office/officeart/2005/8/layout/orgChart1"/>
    <dgm:cxn modelId="{DDD857D6-6C90-453F-B684-A3B5560AA5D0}" type="presParOf" srcId="{BFE621ED-7A4E-4AA2-AB4E-7BBBF8C34A76}" destId="{05D01D74-665D-442E-B85B-1D28FE6D06F3}" srcOrd="1" destOrd="0" presId="urn:microsoft.com/office/officeart/2005/8/layout/orgChart1"/>
    <dgm:cxn modelId="{2C4E471F-AEE1-49ED-AE7A-523B32CF7A51}" type="presParOf" srcId="{A91C1B49-2A9D-47C5-B559-212139348E38}" destId="{77AA5A9A-DD5B-4373-BE9A-C7DCE53BC463}" srcOrd="1" destOrd="0" presId="urn:microsoft.com/office/officeart/2005/8/layout/orgChart1"/>
    <dgm:cxn modelId="{59A3BD9F-D802-42E8-A463-2C486459E28E}" type="presParOf" srcId="{A91C1B49-2A9D-47C5-B559-212139348E38}" destId="{3FD99026-5EE6-4D1C-87B0-3BB5B0848DEB}" srcOrd="2" destOrd="0" presId="urn:microsoft.com/office/officeart/2005/8/layout/orgChart1"/>
    <dgm:cxn modelId="{CEF80F55-1AE0-403F-A852-0AB8213CC58C}" type="presParOf" srcId="{E086F293-4C73-46C0-B210-417DA25D2FB2}" destId="{707BD439-5F70-4D52-AD1B-44FDFED1256B}" srcOrd="2" destOrd="0" presId="urn:microsoft.com/office/officeart/2005/8/layout/orgChart1"/>
    <dgm:cxn modelId="{70BC7610-F41B-40D1-A5C4-4E22449F16CA}" type="presParOf" srcId="{E086F293-4C73-46C0-B210-417DA25D2FB2}" destId="{886C1461-18F4-4762-B877-1B1984E2575F}" srcOrd="3" destOrd="0" presId="urn:microsoft.com/office/officeart/2005/8/layout/orgChart1"/>
    <dgm:cxn modelId="{B0380A89-8625-475A-9EF5-77915B0695F5}" type="presParOf" srcId="{886C1461-18F4-4762-B877-1B1984E2575F}" destId="{E59E1F72-9D22-4962-90AA-EC4475713931}" srcOrd="0" destOrd="0" presId="urn:microsoft.com/office/officeart/2005/8/layout/orgChart1"/>
    <dgm:cxn modelId="{AEA3EF80-6C8E-458B-84F6-C998732B8034}" type="presParOf" srcId="{E59E1F72-9D22-4962-90AA-EC4475713931}" destId="{2D509289-BAC1-4248-80AA-8CDA295F1243}" srcOrd="0" destOrd="0" presId="urn:microsoft.com/office/officeart/2005/8/layout/orgChart1"/>
    <dgm:cxn modelId="{8D46A147-7B7E-4754-AFB5-CE22829280D5}" type="presParOf" srcId="{E59E1F72-9D22-4962-90AA-EC4475713931}" destId="{FBE596C6-62E0-442F-B0B6-000EF82D07EE}" srcOrd="1" destOrd="0" presId="urn:microsoft.com/office/officeart/2005/8/layout/orgChart1"/>
    <dgm:cxn modelId="{8F5BC567-9FEC-4F08-85DE-C5C8C6A79A66}" type="presParOf" srcId="{886C1461-18F4-4762-B877-1B1984E2575F}" destId="{54583E71-370D-4AA6-AD5E-E4F4695D4E57}" srcOrd="1" destOrd="0" presId="urn:microsoft.com/office/officeart/2005/8/layout/orgChart1"/>
    <dgm:cxn modelId="{CFC4114B-D843-443B-AF83-19F327AF3B96}" type="presParOf" srcId="{886C1461-18F4-4762-B877-1B1984E2575F}" destId="{EFCC4EC2-E566-4C9B-8A96-FF893112CA47}" srcOrd="2" destOrd="0" presId="urn:microsoft.com/office/officeart/2005/8/layout/orgChart1"/>
    <dgm:cxn modelId="{20D4524E-C2E4-4F75-B113-54DB7F066730}" type="presParOf" srcId="{E086F293-4C73-46C0-B210-417DA25D2FB2}" destId="{DC05D8AD-FE2C-4C70-965A-F142D68063D1}" srcOrd="4" destOrd="0" presId="urn:microsoft.com/office/officeart/2005/8/layout/orgChart1"/>
    <dgm:cxn modelId="{6F5CD886-904C-44B9-9DD8-94DE3E91FBFB}" type="presParOf" srcId="{E086F293-4C73-46C0-B210-417DA25D2FB2}" destId="{B31B3207-F36C-4706-9AB4-551122E2A565}" srcOrd="5" destOrd="0" presId="urn:microsoft.com/office/officeart/2005/8/layout/orgChart1"/>
    <dgm:cxn modelId="{D735C96B-81AF-426F-B50D-A00B4939D8EC}" type="presParOf" srcId="{B31B3207-F36C-4706-9AB4-551122E2A565}" destId="{25B15E45-B551-4414-B624-84FF2474004F}" srcOrd="0" destOrd="0" presId="urn:microsoft.com/office/officeart/2005/8/layout/orgChart1"/>
    <dgm:cxn modelId="{962BB5EA-8AF8-4DC7-B535-7DAE4C95202C}" type="presParOf" srcId="{25B15E45-B551-4414-B624-84FF2474004F}" destId="{4F355D1F-9BD6-4088-BBDE-942FDF4A011D}" srcOrd="0" destOrd="0" presId="urn:microsoft.com/office/officeart/2005/8/layout/orgChart1"/>
    <dgm:cxn modelId="{4A1A2A1A-19B1-4B11-A70E-6C566C76B285}" type="presParOf" srcId="{25B15E45-B551-4414-B624-84FF2474004F}" destId="{0620A6C7-577D-456A-A6BC-5389A08B0742}" srcOrd="1" destOrd="0" presId="urn:microsoft.com/office/officeart/2005/8/layout/orgChart1"/>
    <dgm:cxn modelId="{375DEB6E-872E-495F-9887-0678081406EC}" type="presParOf" srcId="{B31B3207-F36C-4706-9AB4-551122E2A565}" destId="{E16A34B1-3EE2-4F26-A7BD-B3958BCC2DF0}" srcOrd="1" destOrd="0" presId="urn:microsoft.com/office/officeart/2005/8/layout/orgChart1"/>
    <dgm:cxn modelId="{4A90854F-C899-40D9-B1D8-4BAED577DF25}" type="presParOf" srcId="{B31B3207-F36C-4706-9AB4-551122E2A565}" destId="{9B2D736C-D01E-416E-A1EF-6CA5A195734F}" srcOrd="2" destOrd="0" presId="urn:microsoft.com/office/officeart/2005/8/layout/orgChart1"/>
    <dgm:cxn modelId="{15324146-B260-4A2E-99B5-3EA1A059F939}" type="presParOf" srcId="{13C453A5-718A-48B9-8CD8-69440EE3BE4C}" destId="{368A7C1A-F106-42FC-9396-2EBD81E0F380}" srcOrd="2" destOrd="0" presId="urn:microsoft.com/office/officeart/2005/8/layout/orgChart1"/>
    <dgm:cxn modelId="{226D7FCF-9607-4E7C-BEFC-3E24F468EAAC}" type="presParOf" srcId="{6B1023F3-84D2-4540-846F-B3838C281D73}" destId="{564C20C0-074F-4AB2-AA38-68D71F6A6EC8}" srcOrd="2" destOrd="0" presId="urn:microsoft.com/office/officeart/2005/8/layout/orgChart1"/>
    <dgm:cxn modelId="{AF754C28-9ACE-42DF-86E5-156D1722D10C}" type="presParOf" srcId="{6B1023F3-84D2-4540-846F-B3838C281D73}" destId="{91220154-6808-4049-AF01-0C138634D8BB}" srcOrd="3" destOrd="0" presId="urn:microsoft.com/office/officeart/2005/8/layout/orgChart1"/>
    <dgm:cxn modelId="{2BE81766-436A-4FF5-B102-3B3902951999}" type="presParOf" srcId="{91220154-6808-4049-AF01-0C138634D8BB}" destId="{0D2D3AC1-18A1-4E3F-A6C3-0E11A271FEFC}" srcOrd="0" destOrd="0" presId="urn:microsoft.com/office/officeart/2005/8/layout/orgChart1"/>
    <dgm:cxn modelId="{9BF09B21-6EA4-47D6-8ACC-DDAEE64388A2}" type="presParOf" srcId="{0D2D3AC1-18A1-4E3F-A6C3-0E11A271FEFC}" destId="{7D1659BB-4C39-4717-9E7D-162A03071F40}" srcOrd="0" destOrd="0" presId="urn:microsoft.com/office/officeart/2005/8/layout/orgChart1"/>
    <dgm:cxn modelId="{46C82304-CDB1-444B-ABB5-AE56D7D3F759}" type="presParOf" srcId="{0D2D3AC1-18A1-4E3F-A6C3-0E11A271FEFC}" destId="{EAEA9387-5FCE-4684-BDED-E997D7BF3270}" srcOrd="1" destOrd="0" presId="urn:microsoft.com/office/officeart/2005/8/layout/orgChart1"/>
    <dgm:cxn modelId="{A09B1809-4C2A-4048-BF52-850D89A55E7A}" type="presParOf" srcId="{91220154-6808-4049-AF01-0C138634D8BB}" destId="{0354DA56-AC81-4480-9120-403CBCE23A7D}" srcOrd="1" destOrd="0" presId="urn:microsoft.com/office/officeart/2005/8/layout/orgChart1"/>
    <dgm:cxn modelId="{8B5291E1-821C-40B9-8F03-A2473E8C7384}" type="presParOf" srcId="{0354DA56-AC81-4480-9120-403CBCE23A7D}" destId="{CD9B7F34-572C-44AE-8D1E-D71F70CFEAA5}" srcOrd="0" destOrd="0" presId="urn:microsoft.com/office/officeart/2005/8/layout/orgChart1"/>
    <dgm:cxn modelId="{0CC2F2D1-62ED-4AB8-80CC-0C9008AC929A}" type="presParOf" srcId="{0354DA56-AC81-4480-9120-403CBCE23A7D}" destId="{9DCDC7C2-1ED0-4AA0-8423-62D600A38AFD}" srcOrd="1" destOrd="0" presId="urn:microsoft.com/office/officeart/2005/8/layout/orgChart1"/>
    <dgm:cxn modelId="{E268C3E4-AC29-4230-BC2D-1C884D35B7E1}" type="presParOf" srcId="{9DCDC7C2-1ED0-4AA0-8423-62D600A38AFD}" destId="{B970893B-6D9C-43AD-815C-2F9E555FCD5F}" srcOrd="0" destOrd="0" presId="urn:microsoft.com/office/officeart/2005/8/layout/orgChart1"/>
    <dgm:cxn modelId="{18CE427C-7130-4C85-B12C-801295695633}" type="presParOf" srcId="{B970893B-6D9C-43AD-815C-2F9E555FCD5F}" destId="{2D3EAED9-24BF-4923-AEC7-16C798F5319A}" srcOrd="0" destOrd="0" presId="urn:microsoft.com/office/officeart/2005/8/layout/orgChart1"/>
    <dgm:cxn modelId="{CEC606EE-D789-4A24-A398-A47B944BE026}" type="presParOf" srcId="{B970893B-6D9C-43AD-815C-2F9E555FCD5F}" destId="{D413B370-A669-463E-A1A1-E85A89AA9866}" srcOrd="1" destOrd="0" presId="urn:microsoft.com/office/officeart/2005/8/layout/orgChart1"/>
    <dgm:cxn modelId="{873C6AC6-413E-4C5B-BB81-64FE72D56307}" type="presParOf" srcId="{9DCDC7C2-1ED0-4AA0-8423-62D600A38AFD}" destId="{C59C6209-64B2-44EE-AF91-43D8F3A3936D}" srcOrd="1" destOrd="0" presId="urn:microsoft.com/office/officeart/2005/8/layout/orgChart1"/>
    <dgm:cxn modelId="{BD6DE2A2-F798-4356-BDD7-EA053CEF8F87}" type="presParOf" srcId="{9DCDC7C2-1ED0-4AA0-8423-62D600A38AFD}" destId="{DBD3E053-0948-4153-9805-E287588FCA26}" srcOrd="2" destOrd="0" presId="urn:microsoft.com/office/officeart/2005/8/layout/orgChart1"/>
    <dgm:cxn modelId="{C7F65191-7ED5-4EA6-92E1-DAD60C5A4F9A}" type="presParOf" srcId="{0354DA56-AC81-4480-9120-403CBCE23A7D}" destId="{68DA1C36-A434-41FB-8DFF-1FBAC00035EB}" srcOrd="2" destOrd="0" presId="urn:microsoft.com/office/officeart/2005/8/layout/orgChart1"/>
    <dgm:cxn modelId="{C6A260F9-5231-4D58-81DB-F94586CAE3BE}" type="presParOf" srcId="{0354DA56-AC81-4480-9120-403CBCE23A7D}" destId="{9BAE1F4E-D026-40AE-AFA3-586F2A1553BE}" srcOrd="3" destOrd="0" presId="urn:microsoft.com/office/officeart/2005/8/layout/orgChart1"/>
    <dgm:cxn modelId="{7BCF6E70-B501-412F-BCB4-66AF0BD0271A}" type="presParOf" srcId="{9BAE1F4E-D026-40AE-AFA3-586F2A1553BE}" destId="{2F1A1465-C8D0-494C-905C-E6BE8DC40F05}" srcOrd="0" destOrd="0" presId="urn:microsoft.com/office/officeart/2005/8/layout/orgChart1"/>
    <dgm:cxn modelId="{23AC2922-38C3-42C2-B550-B249568C7B2F}" type="presParOf" srcId="{2F1A1465-C8D0-494C-905C-E6BE8DC40F05}" destId="{4F707C1F-DA3D-4BD7-B915-06B601F9B241}" srcOrd="0" destOrd="0" presId="urn:microsoft.com/office/officeart/2005/8/layout/orgChart1"/>
    <dgm:cxn modelId="{2BD3E6DF-6FCF-46F1-B3EC-5AAA522520D4}" type="presParOf" srcId="{2F1A1465-C8D0-494C-905C-E6BE8DC40F05}" destId="{78C6E50A-D443-4640-9166-A3ACEDBAC28A}" srcOrd="1" destOrd="0" presId="urn:microsoft.com/office/officeart/2005/8/layout/orgChart1"/>
    <dgm:cxn modelId="{3AEA8ECA-F9F5-45D5-AEE1-B83517E917B0}" type="presParOf" srcId="{9BAE1F4E-D026-40AE-AFA3-586F2A1553BE}" destId="{D977A52F-8C16-4EEA-B601-83E8E62643CF}" srcOrd="1" destOrd="0" presId="urn:microsoft.com/office/officeart/2005/8/layout/orgChart1"/>
    <dgm:cxn modelId="{ACE4E1CA-11FA-46BC-B977-7C8FFF64250C}" type="presParOf" srcId="{9BAE1F4E-D026-40AE-AFA3-586F2A1553BE}" destId="{5EAD5A41-F3AA-49D7-AC8B-A6C07DC8DEE9}" srcOrd="2" destOrd="0" presId="urn:microsoft.com/office/officeart/2005/8/layout/orgChart1"/>
    <dgm:cxn modelId="{AA6B6DC3-E841-4CCB-B50B-94734EA1DDBC}" type="presParOf" srcId="{0354DA56-AC81-4480-9120-403CBCE23A7D}" destId="{24A55A6F-A95D-4B54-82FA-39246B3E7ADC}" srcOrd="4" destOrd="0" presId="urn:microsoft.com/office/officeart/2005/8/layout/orgChart1"/>
    <dgm:cxn modelId="{D08D2F76-74DA-4F62-8176-ACD22E43FABC}" type="presParOf" srcId="{0354DA56-AC81-4480-9120-403CBCE23A7D}" destId="{B416B95C-5717-493A-8E18-635809BC41F1}" srcOrd="5" destOrd="0" presId="urn:microsoft.com/office/officeart/2005/8/layout/orgChart1"/>
    <dgm:cxn modelId="{676473BA-9949-4A81-8754-2F436555AE66}" type="presParOf" srcId="{B416B95C-5717-493A-8E18-635809BC41F1}" destId="{5C8CE298-543D-4A00-B2A8-361054F00964}" srcOrd="0" destOrd="0" presId="urn:microsoft.com/office/officeart/2005/8/layout/orgChart1"/>
    <dgm:cxn modelId="{77CF0718-D46D-4ADF-AEDC-C792FB86F65D}" type="presParOf" srcId="{5C8CE298-543D-4A00-B2A8-361054F00964}" destId="{55465387-1B83-4B14-BFC6-EE802D57B38F}" srcOrd="0" destOrd="0" presId="urn:microsoft.com/office/officeart/2005/8/layout/orgChart1"/>
    <dgm:cxn modelId="{33D25412-629F-4785-9CD0-A4051029335E}" type="presParOf" srcId="{5C8CE298-543D-4A00-B2A8-361054F00964}" destId="{DD25ECD8-3559-4754-88FA-9F02AEABDB7E}" srcOrd="1" destOrd="0" presId="urn:microsoft.com/office/officeart/2005/8/layout/orgChart1"/>
    <dgm:cxn modelId="{C2052921-0C4C-4BF5-BFFD-81FDF5BAE0BC}" type="presParOf" srcId="{B416B95C-5717-493A-8E18-635809BC41F1}" destId="{26627D92-6774-4488-A98E-6A3FA77AEF5A}" srcOrd="1" destOrd="0" presId="urn:microsoft.com/office/officeart/2005/8/layout/orgChart1"/>
    <dgm:cxn modelId="{DB7C314F-E513-406B-8223-214C9D4A78EB}" type="presParOf" srcId="{B416B95C-5717-493A-8E18-635809BC41F1}" destId="{55C97408-6A03-4BC8-A6D9-6ED7C0255235}" srcOrd="2" destOrd="0" presId="urn:microsoft.com/office/officeart/2005/8/layout/orgChart1"/>
    <dgm:cxn modelId="{02185C85-5D3F-417D-B433-D19CD6F3A489}" type="presParOf" srcId="{0354DA56-AC81-4480-9120-403CBCE23A7D}" destId="{3FD5C8C1-484A-4897-8B2E-718A1BFD0E37}" srcOrd="6" destOrd="0" presId="urn:microsoft.com/office/officeart/2005/8/layout/orgChart1"/>
    <dgm:cxn modelId="{60D32C19-3E47-42BC-BC55-C98B632DCF3B}" type="presParOf" srcId="{0354DA56-AC81-4480-9120-403CBCE23A7D}" destId="{B783E3AE-D666-4233-B6B0-8FC70C2DF5F7}" srcOrd="7" destOrd="0" presId="urn:microsoft.com/office/officeart/2005/8/layout/orgChart1"/>
    <dgm:cxn modelId="{5A2421A7-64D2-4F53-A7C1-6AA8BB19E0B6}" type="presParOf" srcId="{B783E3AE-D666-4233-B6B0-8FC70C2DF5F7}" destId="{043AE0B1-74EF-4020-840A-998CF5648860}" srcOrd="0" destOrd="0" presId="urn:microsoft.com/office/officeart/2005/8/layout/orgChart1"/>
    <dgm:cxn modelId="{A7BCCC01-CB63-46DF-B66B-4D0D15A60896}" type="presParOf" srcId="{043AE0B1-74EF-4020-840A-998CF5648860}" destId="{E4E52CD4-B44F-4DD7-8DAF-792013A75E28}" srcOrd="0" destOrd="0" presId="urn:microsoft.com/office/officeart/2005/8/layout/orgChart1"/>
    <dgm:cxn modelId="{AC978968-31E4-4CDB-8FCA-225D5F7E1678}" type="presParOf" srcId="{043AE0B1-74EF-4020-840A-998CF5648860}" destId="{8DA5AF49-9512-4655-A219-BC50D3CCD4DA}" srcOrd="1" destOrd="0" presId="urn:microsoft.com/office/officeart/2005/8/layout/orgChart1"/>
    <dgm:cxn modelId="{2FF3F0F8-105A-4B4D-9EAA-A64835A04896}" type="presParOf" srcId="{B783E3AE-D666-4233-B6B0-8FC70C2DF5F7}" destId="{FDA6BB96-C06B-4DEF-9673-FE69B2E91C75}" srcOrd="1" destOrd="0" presId="urn:microsoft.com/office/officeart/2005/8/layout/orgChart1"/>
    <dgm:cxn modelId="{751A702A-5899-425B-98E6-DA82817195D5}" type="presParOf" srcId="{B783E3AE-D666-4233-B6B0-8FC70C2DF5F7}" destId="{D1C75883-07A9-441B-8246-B0A0F09CB020}" srcOrd="2" destOrd="0" presId="urn:microsoft.com/office/officeart/2005/8/layout/orgChart1"/>
    <dgm:cxn modelId="{92139DBF-656B-4EC7-AFB0-2224D7951DE5}" type="presParOf" srcId="{91220154-6808-4049-AF01-0C138634D8BB}" destId="{0CE78FAC-7222-490F-9371-D17128AE2685}" srcOrd="2" destOrd="0" presId="urn:microsoft.com/office/officeart/2005/8/layout/orgChart1"/>
    <dgm:cxn modelId="{0A272813-DC80-495E-B2F3-055D05BC52A0}" type="presParOf" srcId="{6B1023F3-84D2-4540-846F-B3838C281D73}" destId="{2256B9A2-BCF4-40BD-8FC1-C4A996A131E7}" srcOrd="4" destOrd="0" presId="urn:microsoft.com/office/officeart/2005/8/layout/orgChart1"/>
    <dgm:cxn modelId="{B6509615-9918-463E-8F0D-2CA004D24EFA}" type="presParOf" srcId="{6B1023F3-84D2-4540-846F-B3838C281D73}" destId="{3FBDD46E-8AE2-4778-857C-9210B7C1DA3A}" srcOrd="5" destOrd="0" presId="urn:microsoft.com/office/officeart/2005/8/layout/orgChart1"/>
    <dgm:cxn modelId="{B5495090-83D3-4150-A07B-E8784B19B0B4}" type="presParOf" srcId="{3FBDD46E-8AE2-4778-857C-9210B7C1DA3A}" destId="{A6301BE5-94C9-4225-ACA3-A8FBA5E8187D}" srcOrd="0" destOrd="0" presId="urn:microsoft.com/office/officeart/2005/8/layout/orgChart1"/>
    <dgm:cxn modelId="{CFAEFE37-C3D7-4A89-8FC5-AE37363FA9D9}" type="presParOf" srcId="{A6301BE5-94C9-4225-ACA3-A8FBA5E8187D}" destId="{44FFBCBE-B664-4863-A384-799954A9A1FF}" srcOrd="0" destOrd="0" presId="urn:microsoft.com/office/officeart/2005/8/layout/orgChart1"/>
    <dgm:cxn modelId="{6B41C609-5FFC-459A-B3F3-A9FF5C2B4EE0}" type="presParOf" srcId="{A6301BE5-94C9-4225-ACA3-A8FBA5E8187D}" destId="{A8A397C8-6EAC-4669-9C28-3FD343CC348C}" srcOrd="1" destOrd="0" presId="urn:microsoft.com/office/officeart/2005/8/layout/orgChart1"/>
    <dgm:cxn modelId="{DE9C67D3-DEA6-4A81-89CF-D4406DEC8782}" type="presParOf" srcId="{3FBDD46E-8AE2-4778-857C-9210B7C1DA3A}" destId="{042DE07C-E65F-4D1A-836C-12139E449E65}" srcOrd="1" destOrd="0" presId="urn:microsoft.com/office/officeart/2005/8/layout/orgChart1"/>
    <dgm:cxn modelId="{C673ED36-FE31-4D51-8426-2FF08A38F4F7}" type="presParOf" srcId="{3FBDD46E-8AE2-4778-857C-9210B7C1DA3A}" destId="{19FC4776-F587-4DB4-9A48-81C2B52348AE}" srcOrd="2" destOrd="0" presId="urn:microsoft.com/office/officeart/2005/8/layout/orgChart1"/>
    <dgm:cxn modelId="{5DF8E6AE-6F6C-42D9-9DFB-EFD397F950E5}" type="presParOf" srcId="{B782D77D-1143-4947-BF68-589D6EF50F56}" destId="{23845AD7-03C7-4F14-90BE-6E51DA9F311B}" srcOrd="2" destOrd="0" presId="urn:microsoft.com/office/officeart/2005/8/layout/orgChart1"/>
    <dgm:cxn modelId="{A5894B03-CECD-406E-88E6-6ECD3B396590}" type="presParOf" srcId="{467B491E-EFC4-45BD-A506-143DB793FE2D}" destId="{5DCF7232-0417-405D-9736-B1D599E17A6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4ADDD65-8D1A-4473-B9A0-15246AEF279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4A1D22-ACEB-49AD-B3B7-92D58F66EEC3}">
      <dgm:prSet phldrT="[Text]" custT="1"/>
      <dgm:spPr/>
      <dgm:t>
        <a:bodyPr/>
        <a:lstStyle/>
        <a:p>
          <a:r>
            <a:rPr lang="en-US" sz="3000" b="0" dirty="0"/>
            <a:t>Durability of Coating Material</a:t>
          </a:r>
        </a:p>
      </dgm:t>
    </dgm:pt>
    <dgm:pt modelId="{59132F5A-906E-41DC-80B6-5858271E8ECD}" type="parTrans" cxnId="{8154B0B5-904C-4E4D-BAE0-F2B16EA4484D}">
      <dgm:prSet/>
      <dgm:spPr/>
      <dgm:t>
        <a:bodyPr/>
        <a:lstStyle/>
        <a:p>
          <a:endParaRPr lang="en-US"/>
        </a:p>
      </dgm:t>
    </dgm:pt>
    <dgm:pt modelId="{DCAF2AF2-45D3-4C95-975B-11F97FF6A2DA}" type="sibTrans" cxnId="{8154B0B5-904C-4E4D-BAE0-F2B16EA4484D}">
      <dgm:prSet/>
      <dgm:spPr/>
      <dgm:t>
        <a:bodyPr/>
        <a:lstStyle/>
        <a:p>
          <a:endParaRPr lang="en-US"/>
        </a:p>
      </dgm:t>
    </dgm:pt>
    <dgm:pt modelId="{515D191A-0506-4234-B7E7-55992BEA3525}">
      <dgm:prSet phldrT="[Text]" custT="1"/>
      <dgm:spPr/>
      <dgm:t>
        <a:bodyPr/>
        <a:lstStyle/>
        <a:p>
          <a:r>
            <a:rPr lang="en-US" sz="2400"/>
            <a:t>Low Life Coating Material</a:t>
          </a:r>
          <a:endParaRPr lang="en-US" sz="2400" dirty="0"/>
        </a:p>
      </dgm:t>
    </dgm:pt>
    <dgm:pt modelId="{359ABC7E-4369-4DFC-90A3-30E3E214A994}" type="parTrans" cxnId="{EB241145-19B4-4C2A-887B-9507708CDB60}">
      <dgm:prSet/>
      <dgm:spPr/>
      <dgm:t>
        <a:bodyPr/>
        <a:lstStyle/>
        <a:p>
          <a:endParaRPr lang="en-US"/>
        </a:p>
      </dgm:t>
    </dgm:pt>
    <dgm:pt modelId="{A96781FA-79C8-4DFB-A196-EDA6BC962E4A}" type="sibTrans" cxnId="{EB241145-19B4-4C2A-887B-9507708CDB60}">
      <dgm:prSet/>
      <dgm:spPr/>
      <dgm:t>
        <a:bodyPr/>
        <a:lstStyle/>
        <a:p>
          <a:endParaRPr lang="en-US"/>
        </a:p>
      </dgm:t>
    </dgm:pt>
    <dgm:pt modelId="{A44DC654-78EE-4814-9799-89B80C20828B}">
      <dgm:prSet phldrT="[Text]" custT="1"/>
      <dgm:spPr/>
      <dgm:t>
        <a:bodyPr/>
        <a:lstStyle/>
        <a:p>
          <a:r>
            <a:rPr lang="en-US" sz="2400" dirty="0"/>
            <a:t>Medium Life Coating Material</a:t>
          </a:r>
        </a:p>
      </dgm:t>
    </dgm:pt>
    <dgm:pt modelId="{2F909CDA-05D2-488C-9B9C-5F52CFC9C65C}" type="parTrans" cxnId="{8642758B-6293-4FF3-B97A-69F374900E0B}">
      <dgm:prSet/>
      <dgm:spPr/>
      <dgm:t>
        <a:bodyPr/>
        <a:lstStyle/>
        <a:p>
          <a:endParaRPr lang="en-US"/>
        </a:p>
      </dgm:t>
    </dgm:pt>
    <dgm:pt modelId="{E8BB661F-E938-48D6-9FA4-BC0B9643D2BD}" type="sibTrans" cxnId="{8642758B-6293-4FF3-B97A-69F374900E0B}">
      <dgm:prSet/>
      <dgm:spPr/>
      <dgm:t>
        <a:bodyPr/>
        <a:lstStyle/>
        <a:p>
          <a:endParaRPr lang="en-US"/>
        </a:p>
      </dgm:t>
    </dgm:pt>
    <dgm:pt modelId="{2E6306F2-0526-4010-A4D9-6082929F591B}">
      <dgm:prSet phldrT="[Text]" custT="1"/>
      <dgm:spPr/>
      <dgm:t>
        <a:bodyPr/>
        <a:lstStyle/>
        <a:p>
          <a:r>
            <a:rPr lang="en-US" sz="2400" dirty="0"/>
            <a:t>Long Life Coating Material</a:t>
          </a:r>
        </a:p>
      </dgm:t>
    </dgm:pt>
    <dgm:pt modelId="{9A212C24-E163-4CBB-84AB-121962516B84}" type="parTrans" cxnId="{024484D6-116A-489D-8D16-36AD333522CB}">
      <dgm:prSet/>
      <dgm:spPr/>
      <dgm:t>
        <a:bodyPr/>
        <a:lstStyle/>
        <a:p>
          <a:endParaRPr lang="en-US"/>
        </a:p>
      </dgm:t>
    </dgm:pt>
    <dgm:pt modelId="{76C017FC-073B-49DC-A199-6791C3191B24}" type="sibTrans" cxnId="{024484D6-116A-489D-8D16-36AD333522CB}">
      <dgm:prSet/>
      <dgm:spPr/>
      <dgm:t>
        <a:bodyPr/>
        <a:lstStyle/>
        <a:p>
          <a:endParaRPr lang="en-US"/>
        </a:p>
      </dgm:t>
    </dgm:pt>
    <dgm:pt modelId="{D1FA3EEA-7991-4EC9-8CDE-426A54934065}" type="pres">
      <dgm:prSet presAssocID="{74ADDD65-8D1A-4473-B9A0-15246AEF279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6057EA4-AE40-4E94-ACDD-62EDAFFDF10E}" type="pres">
      <dgm:prSet presAssocID="{BC4A1D22-ACEB-49AD-B3B7-92D58F66EEC3}" presName="hierRoot1" presStyleCnt="0">
        <dgm:presLayoutVars>
          <dgm:hierBranch val="init"/>
        </dgm:presLayoutVars>
      </dgm:prSet>
      <dgm:spPr/>
    </dgm:pt>
    <dgm:pt modelId="{CCD0F86F-B023-45B8-8A54-6FEF52BFAFAD}" type="pres">
      <dgm:prSet presAssocID="{BC4A1D22-ACEB-49AD-B3B7-92D58F66EEC3}" presName="rootComposite1" presStyleCnt="0"/>
      <dgm:spPr/>
    </dgm:pt>
    <dgm:pt modelId="{786369A6-CB25-486B-AC8C-7028960C98F7}" type="pres">
      <dgm:prSet presAssocID="{BC4A1D22-ACEB-49AD-B3B7-92D58F66EEC3}" presName="rootText1" presStyleLbl="node0" presStyleIdx="0" presStyleCnt="1" custScaleX="281208" custScaleY="7873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84D7E08-6E07-4444-B92A-0184FA2B8F86}" type="pres">
      <dgm:prSet presAssocID="{BC4A1D22-ACEB-49AD-B3B7-92D58F66EEC3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C83C1C9-399A-4C77-8973-A4FAD839B9D9}" type="pres">
      <dgm:prSet presAssocID="{BC4A1D22-ACEB-49AD-B3B7-92D58F66EEC3}" presName="hierChild2" presStyleCnt="0"/>
      <dgm:spPr/>
    </dgm:pt>
    <dgm:pt modelId="{78D45DF6-A1CB-4E9A-A5E4-D868B77CBA61}" type="pres">
      <dgm:prSet presAssocID="{359ABC7E-4369-4DFC-90A3-30E3E214A994}" presName="Name37" presStyleLbl="parChTrans1D2" presStyleIdx="0" presStyleCnt="3"/>
      <dgm:spPr/>
      <dgm:t>
        <a:bodyPr/>
        <a:lstStyle/>
        <a:p>
          <a:endParaRPr lang="en-US"/>
        </a:p>
      </dgm:t>
    </dgm:pt>
    <dgm:pt modelId="{D659A5A6-AFEC-405D-960C-4802FB9C8EFB}" type="pres">
      <dgm:prSet presAssocID="{515D191A-0506-4234-B7E7-55992BEA3525}" presName="hierRoot2" presStyleCnt="0">
        <dgm:presLayoutVars>
          <dgm:hierBranch val="init"/>
        </dgm:presLayoutVars>
      </dgm:prSet>
      <dgm:spPr/>
    </dgm:pt>
    <dgm:pt modelId="{44A48B32-7613-4350-A7FB-88E39CF9A791}" type="pres">
      <dgm:prSet presAssocID="{515D191A-0506-4234-B7E7-55992BEA3525}" presName="rootComposite" presStyleCnt="0"/>
      <dgm:spPr/>
    </dgm:pt>
    <dgm:pt modelId="{F48C0D45-AC6B-491F-AD24-143D343B3F74}" type="pres">
      <dgm:prSet presAssocID="{515D191A-0506-4234-B7E7-55992BEA3525}" presName="rootText" presStyleLbl="node2" presStyleIdx="0" presStyleCnt="3" custScaleX="121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DCFDFBA-53F1-4C56-B027-2B6EDB6242DA}" type="pres">
      <dgm:prSet presAssocID="{515D191A-0506-4234-B7E7-55992BEA3525}" presName="rootConnector" presStyleLbl="node2" presStyleIdx="0" presStyleCnt="3"/>
      <dgm:spPr/>
      <dgm:t>
        <a:bodyPr/>
        <a:lstStyle/>
        <a:p>
          <a:endParaRPr lang="en-US"/>
        </a:p>
      </dgm:t>
    </dgm:pt>
    <dgm:pt modelId="{EB2CE3F2-1664-484C-A66B-92CA009BAACD}" type="pres">
      <dgm:prSet presAssocID="{515D191A-0506-4234-B7E7-55992BEA3525}" presName="hierChild4" presStyleCnt="0"/>
      <dgm:spPr/>
    </dgm:pt>
    <dgm:pt modelId="{BD0F536A-1600-4639-A989-333093F9798F}" type="pres">
      <dgm:prSet presAssocID="{515D191A-0506-4234-B7E7-55992BEA3525}" presName="hierChild5" presStyleCnt="0"/>
      <dgm:spPr/>
    </dgm:pt>
    <dgm:pt modelId="{F01202ED-86B1-4F94-BE06-4CC35D6E5A4D}" type="pres">
      <dgm:prSet presAssocID="{2F909CDA-05D2-488C-9B9C-5F52CFC9C65C}" presName="Name37" presStyleLbl="parChTrans1D2" presStyleIdx="1" presStyleCnt="3"/>
      <dgm:spPr/>
      <dgm:t>
        <a:bodyPr/>
        <a:lstStyle/>
        <a:p>
          <a:endParaRPr lang="en-US"/>
        </a:p>
      </dgm:t>
    </dgm:pt>
    <dgm:pt modelId="{E19F73ED-0578-42C7-8E13-B79F4D02B080}" type="pres">
      <dgm:prSet presAssocID="{A44DC654-78EE-4814-9799-89B80C20828B}" presName="hierRoot2" presStyleCnt="0">
        <dgm:presLayoutVars>
          <dgm:hierBranch val="init"/>
        </dgm:presLayoutVars>
      </dgm:prSet>
      <dgm:spPr/>
    </dgm:pt>
    <dgm:pt modelId="{B9418625-BDD0-47C7-8A8D-72C850FEC594}" type="pres">
      <dgm:prSet presAssocID="{A44DC654-78EE-4814-9799-89B80C20828B}" presName="rootComposite" presStyleCnt="0"/>
      <dgm:spPr/>
    </dgm:pt>
    <dgm:pt modelId="{964A13A9-4175-4D2A-A36A-9ED51920458A}" type="pres">
      <dgm:prSet presAssocID="{A44DC654-78EE-4814-9799-89B80C20828B}" presName="rootText" presStyleLbl="node2" presStyleIdx="1" presStyleCnt="3" custScaleX="121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25DD16F-D5E7-4BB7-A31B-DC1EC7AAFF4E}" type="pres">
      <dgm:prSet presAssocID="{A44DC654-78EE-4814-9799-89B80C20828B}" presName="rootConnector" presStyleLbl="node2" presStyleIdx="1" presStyleCnt="3"/>
      <dgm:spPr/>
      <dgm:t>
        <a:bodyPr/>
        <a:lstStyle/>
        <a:p>
          <a:endParaRPr lang="en-US"/>
        </a:p>
      </dgm:t>
    </dgm:pt>
    <dgm:pt modelId="{46A11E32-6EA0-4B0C-8464-1BD23D6B1E3E}" type="pres">
      <dgm:prSet presAssocID="{A44DC654-78EE-4814-9799-89B80C20828B}" presName="hierChild4" presStyleCnt="0"/>
      <dgm:spPr/>
    </dgm:pt>
    <dgm:pt modelId="{A26F91A9-5FAE-4F62-8F6A-83A0C1419849}" type="pres">
      <dgm:prSet presAssocID="{A44DC654-78EE-4814-9799-89B80C20828B}" presName="hierChild5" presStyleCnt="0"/>
      <dgm:spPr/>
    </dgm:pt>
    <dgm:pt modelId="{8AF631D4-1DE0-4E4C-AC07-8241F32C58F3}" type="pres">
      <dgm:prSet presAssocID="{9A212C24-E163-4CBB-84AB-121962516B84}" presName="Name37" presStyleLbl="parChTrans1D2" presStyleIdx="2" presStyleCnt="3"/>
      <dgm:spPr/>
      <dgm:t>
        <a:bodyPr/>
        <a:lstStyle/>
        <a:p>
          <a:endParaRPr lang="en-US"/>
        </a:p>
      </dgm:t>
    </dgm:pt>
    <dgm:pt modelId="{F632B22E-AB3D-4658-A0B2-BC5AC33052FC}" type="pres">
      <dgm:prSet presAssocID="{2E6306F2-0526-4010-A4D9-6082929F591B}" presName="hierRoot2" presStyleCnt="0">
        <dgm:presLayoutVars>
          <dgm:hierBranch val="init"/>
        </dgm:presLayoutVars>
      </dgm:prSet>
      <dgm:spPr/>
    </dgm:pt>
    <dgm:pt modelId="{0E2AC398-F759-4C3A-8C7A-8B516D474351}" type="pres">
      <dgm:prSet presAssocID="{2E6306F2-0526-4010-A4D9-6082929F591B}" presName="rootComposite" presStyleCnt="0"/>
      <dgm:spPr/>
    </dgm:pt>
    <dgm:pt modelId="{E1886327-924E-4D3C-94BA-BF6AD7725842}" type="pres">
      <dgm:prSet presAssocID="{2E6306F2-0526-4010-A4D9-6082929F591B}" presName="rootText" presStyleLbl="node2" presStyleIdx="2" presStyleCnt="3" custScaleX="121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B04A4A2-7E2C-403E-9A3F-11ECD8D96DE3}" type="pres">
      <dgm:prSet presAssocID="{2E6306F2-0526-4010-A4D9-6082929F591B}" presName="rootConnector" presStyleLbl="node2" presStyleIdx="2" presStyleCnt="3"/>
      <dgm:spPr/>
      <dgm:t>
        <a:bodyPr/>
        <a:lstStyle/>
        <a:p>
          <a:endParaRPr lang="en-US"/>
        </a:p>
      </dgm:t>
    </dgm:pt>
    <dgm:pt modelId="{9F139274-0DCB-4816-ADEB-47669A1A612B}" type="pres">
      <dgm:prSet presAssocID="{2E6306F2-0526-4010-A4D9-6082929F591B}" presName="hierChild4" presStyleCnt="0"/>
      <dgm:spPr/>
    </dgm:pt>
    <dgm:pt modelId="{7FD5019D-8B61-4EE9-A6AC-9BD74B3366A7}" type="pres">
      <dgm:prSet presAssocID="{2E6306F2-0526-4010-A4D9-6082929F591B}" presName="hierChild5" presStyleCnt="0"/>
      <dgm:spPr/>
    </dgm:pt>
    <dgm:pt modelId="{7454E204-C284-47A5-9D8A-F3B676A49C96}" type="pres">
      <dgm:prSet presAssocID="{BC4A1D22-ACEB-49AD-B3B7-92D58F66EEC3}" presName="hierChild3" presStyleCnt="0"/>
      <dgm:spPr/>
    </dgm:pt>
  </dgm:ptLst>
  <dgm:cxnLst>
    <dgm:cxn modelId="{8642758B-6293-4FF3-B97A-69F374900E0B}" srcId="{BC4A1D22-ACEB-49AD-B3B7-92D58F66EEC3}" destId="{A44DC654-78EE-4814-9799-89B80C20828B}" srcOrd="1" destOrd="0" parTransId="{2F909CDA-05D2-488C-9B9C-5F52CFC9C65C}" sibTransId="{E8BB661F-E938-48D6-9FA4-BC0B9643D2BD}"/>
    <dgm:cxn modelId="{C5C7BD03-9257-4DCF-8F56-E385DDC23737}" type="presOf" srcId="{A44DC654-78EE-4814-9799-89B80C20828B}" destId="{964A13A9-4175-4D2A-A36A-9ED51920458A}" srcOrd="0" destOrd="0" presId="urn:microsoft.com/office/officeart/2005/8/layout/orgChart1"/>
    <dgm:cxn modelId="{4205BFFD-E116-4F73-A23C-1C828582C6C3}" type="presOf" srcId="{BC4A1D22-ACEB-49AD-B3B7-92D58F66EEC3}" destId="{A84D7E08-6E07-4444-B92A-0184FA2B8F86}" srcOrd="1" destOrd="0" presId="urn:microsoft.com/office/officeart/2005/8/layout/orgChart1"/>
    <dgm:cxn modelId="{8DB1E36D-51B1-4A48-AE27-6987960ECA28}" type="presOf" srcId="{359ABC7E-4369-4DFC-90A3-30E3E214A994}" destId="{78D45DF6-A1CB-4E9A-A5E4-D868B77CBA61}" srcOrd="0" destOrd="0" presId="urn:microsoft.com/office/officeart/2005/8/layout/orgChart1"/>
    <dgm:cxn modelId="{648E88B3-AA97-43BA-A3B6-A21F441C6223}" type="presOf" srcId="{515D191A-0506-4234-B7E7-55992BEA3525}" destId="{1DCFDFBA-53F1-4C56-B027-2B6EDB6242DA}" srcOrd="1" destOrd="0" presId="urn:microsoft.com/office/officeart/2005/8/layout/orgChart1"/>
    <dgm:cxn modelId="{EB241145-19B4-4C2A-887B-9507708CDB60}" srcId="{BC4A1D22-ACEB-49AD-B3B7-92D58F66EEC3}" destId="{515D191A-0506-4234-B7E7-55992BEA3525}" srcOrd="0" destOrd="0" parTransId="{359ABC7E-4369-4DFC-90A3-30E3E214A994}" sibTransId="{A96781FA-79C8-4DFB-A196-EDA6BC962E4A}"/>
    <dgm:cxn modelId="{CDAED4BE-5432-4161-9C2A-10E7DC3E0A6D}" type="presOf" srcId="{BC4A1D22-ACEB-49AD-B3B7-92D58F66EEC3}" destId="{786369A6-CB25-486B-AC8C-7028960C98F7}" srcOrd="0" destOrd="0" presId="urn:microsoft.com/office/officeart/2005/8/layout/orgChart1"/>
    <dgm:cxn modelId="{609EFE9D-14CA-4B48-8A67-F878E89F521D}" type="presOf" srcId="{515D191A-0506-4234-B7E7-55992BEA3525}" destId="{F48C0D45-AC6B-491F-AD24-143D343B3F74}" srcOrd="0" destOrd="0" presId="urn:microsoft.com/office/officeart/2005/8/layout/orgChart1"/>
    <dgm:cxn modelId="{10F576E9-014E-4852-AEFF-16CBDD84B7A3}" type="presOf" srcId="{2E6306F2-0526-4010-A4D9-6082929F591B}" destId="{E1886327-924E-4D3C-94BA-BF6AD7725842}" srcOrd="0" destOrd="0" presId="urn:microsoft.com/office/officeart/2005/8/layout/orgChart1"/>
    <dgm:cxn modelId="{2D510A84-52F8-41C0-8BE5-80581931F908}" type="presOf" srcId="{A44DC654-78EE-4814-9799-89B80C20828B}" destId="{225DD16F-D5E7-4BB7-A31B-DC1EC7AAFF4E}" srcOrd="1" destOrd="0" presId="urn:microsoft.com/office/officeart/2005/8/layout/orgChart1"/>
    <dgm:cxn modelId="{024484D6-116A-489D-8D16-36AD333522CB}" srcId="{BC4A1D22-ACEB-49AD-B3B7-92D58F66EEC3}" destId="{2E6306F2-0526-4010-A4D9-6082929F591B}" srcOrd="2" destOrd="0" parTransId="{9A212C24-E163-4CBB-84AB-121962516B84}" sibTransId="{76C017FC-073B-49DC-A199-6791C3191B24}"/>
    <dgm:cxn modelId="{BFC3030E-7E53-497F-B0A5-FC8286ED1C26}" type="presOf" srcId="{74ADDD65-8D1A-4473-B9A0-15246AEF2795}" destId="{D1FA3EEA-7991-4EC9-8CDE-426A54934065}" srcOrd="0" destOrd="0" presId="urn:microsoft.com/office/officeart/2005/8/layout/orgChart1"/>
    <dgm:cxn modelId="{680E4D13-744B-441C-95B0-B8BAE7650D77}" type="presOf" srcId="{2E6306F2-0526-4010-A4D9-6082929F591B}" destId="{5B04A4A2-7E2C-403E-9A3F-11ECD8D96DE3}" srcOrd="1" destOrd="0" presId="urn:microsoft.com/office/officeart/2005/8/layout/orgChart1"/>
    <dgm:cxn modelId="{8154B0B5-904C-4E4D-BAE0-F2B16EA4484D}" srcId="{74ADDD65-8D1A-4473-B9A0-15246AEF2795}" destId="{BC4A1D22-ACEB-49AD-B3B7-92D58F66EEC3}" srcOrd="0" destOrd="0" parTransId="{59132F5A-906E-41DC-80B6-5858271E8ECD}" sibTransId="{DCAF2AF2-45D3-4C95-975B-11F97FF6A2DA}"/>
    <dgm:cxn modelId="{18C15109-2DDE-410C-A04D-D35A3DA40CA2}" type="presOf" srcId="{9A212C24-E163-4CBB-84AB-121962516B84}" destId="{8AF631D4-1DE0-4E4C-AC07-8241F32C58F3}" srcOrd="0" destOrd="0" presId="urn:microsoft.com/office/officeart/2005/8/layout/orgChart1"/>
    <dgm:cxn modelId="{8A75325A-C865-4047-B13E-1C2FA7C414AB}" type="presOf" srcId="{2F909CDA-05D2-488C-9B9C-5F52CFC9C65C}" destId="{F01202ED-86B1-4F94-BE06-4CC35D6E5A4D}" srcOrd="0" destOrd="0" presId="urn:microsoft.com/office/officeart/2005/8/layout/orgChart1"/>
    <dgm:cxn modelId="{13E77A22-0C2F-469C-B458-3022AA6C4700}" type="presParOf" srcId="{D1FA3EEA-7991-4EC9-8CDE-426A54934065}" destId="{76057EA4-AE40-4E94-ACDD-62EDAFFDF10E}" srcOrd="0" destOrd="0" presId="urn:microsoft.com/office/officeart/2005/8/layout/orgChart1"/>
    <dgm:cxn modelId="{D094F837-1D69-498C-ADE8-F2DB49FF2F78}" type="presParOf" srcId="{76057EA4-AE40-4E94-ACDD-62EDAFFDF10E}" destId="{CCD0F86F-B023-45B8-8A54-6FEF52BFAFAD}" srcOrd="0" destOrd="0" presId="urn:microsoft.com/office/officeart/2005/8/layout/orgChart1"/>
    <dgm:cxn modelId="{84241933-760A-4B11-BAFF-096E519809D4}" type="presParOf" srcId="{CCD0F86F-B023-45B8-8A54-6FEF52BFAFAD}" destId="{786369A6-CB25-486B-AC8C-7028960C98F7}" srcOrd="0" destOrd="0" presId="urn:microsoft.com/office/officeart/2005/8/layout/orgChart1"/>
    <dgm:cxn modelId="{549A877F-DE5F-465E-AF84-D6E250EF5ABC}" type="presParOf" srcId="{CCD0F86F-B023-45B8-8A54-6FEF52BFAFAD}" destId="{A84D7E08-6E07-4444-B92A-0184FA2B8F86}" srcOrd="1" destOrd="0" presId="urn:microsoft.com/office/officeart/2005/8/layout/orgChart1"/>
    <dgm:cxn modelId="{1FCEAAC6-888B-41E7-BCFF-498916FB5EAA}" type="presParOf" srcId="{76057EA4-AE40-4E94-ACDD-62EDAFFDF10E}" destId="{1C83C1C9-399A-4C77-8973-A4FAD839B9D9}" srcOrd="1" destOrd="0" presId="urn:microsoft.com/office/officeart/2005/8/layout/orgChart1"/>
    <dgm:cxn modelId="{16278169-2991-4A13-920C-B901631F8A6A}" type="presParOf" srcId="{1C83C1C9-399A-4C77-8973-A4FAD839B9D9}" destId="{78D45DF6-A1CB-4E9A-A5E4-D868B77CBA61}" srcOrd="0" destOrd="0" presId="urn:microsoft.com/office/officeart/2005/8/layout/orgChart1"/>
    <dgm:cxn modelId="{CE709E6D-A41D-43FD-88A0-C2C25C26C215}" type="presParOf" srcId="{1C83C1C9-399A-4C77-8973-A4FAD839B9D9}" destId="{D659A5A6-AFEC-405D-960C-4802FB9C8EFB}" srcOrd="1" destOrd="0" presId="urn:microsoft.com/office/officeart/2005/8/layout/orgChart1"/>
    <dgm:cxn modelId="{F16E37C1-50B4-4645-B927-3DA93751481A}" type="presParOf" srcId="{D659A5A6-AFEC-405D-960C-4802FB9C8EFB}" destId="{44A48B32-7613-4350-A7FB-88E39CF9A791}" srcOrd="0" destOrd="0" presId="urn:microsoft.com/office/officeart/2005/8/layout/orgChart1"/>
    <dgm:cxn modelId="{953A4DDA-F0E8-4797-A82B-47C49712C5DC}" type="presParOf" srcId="{44A48B32-7613-4350-A7FB-88E39CF9A791}" destId="{F48C0D45-AC6B-491F-AD24-143D343B3F74}" srcOrd="0" destOrd="0" presId="urn:microsoft.com/office/officeart/2005/8/layout/orgChart1"/>
    <dgm:cxn modelId="{B81E37C0-378B-475D-879B-52D44BA34B8C}" type="presParOf" srcId="{44A48B32-7613-4350-A7FB-88E39CF9A791}" destId="{1DCFDFBA-53F1-4C56-B027-2B6EDB6242DA}" srcOrd="1" destOrd="0" presId="urn:microsoft.com/office/officeart/2005/8/layout/orgChart1"/>
    <dgm:cxn modelId="{A936D221-7BE2-45F1-9E0C-1F0675C770FC}" type="presParOf" srcId="{D659A5A6-AFEC-405D-960C-4802FB9C8EFB}" destId="{EB2CE3F2-1664-484C-A66B-92CA009BAACD}" srcOrd="1" destOrd="0" presId="urn:microsoft.com/office/officeart/2005/8/layout/orgChart1"/>
    <dgm:cxn modelId="{28754512-5BB4-4B6A-8F6B-5DCEEE57C60C}" type="presParOf" srcId="{D659A5A6-AFEC-405D-960C-4802FB9C8EFB}" destId="{BD0F536A-1600-4639-A989-333093F9798F}" srcOrd="2" destOrd="0" presId="urn:microsoft.com/office/officeart/2005/8/layout/orgChart1"/>
    <dgm:cxn modelId="{7C0A96C1-E083-4009-BB05-CBC05C9D10D8}" type="presParOf" srcId="{1C83C1C9-399A-4C77-8973-A4FAD839B9D9}" destId="{F01202ED-86B1-4F94-BE06-4CC35D6E5A4D}" srcOrd="2" destOrd="0" presId="urn:microsoft.com/office/officeart/2005/8/layout/orgChart1"/>
    <dgm:cxn modelId="{4771C9C3-CD15-40D8-8C76-D9D12F48F6EE}" type="presParOf" srcId="{1C83C1C9-399A-4C77-8973-A4FAD839B9D9}" destId="{E19F73ED-0578-42C7-8E13-B79F4D02B080}" srcOrd="3" destOrd="0" presId="urn:microsoft.com/office/officeart/2005/8/layout/orgChart1"/>
    <dgm:cxn modelId="{0A014CA5-2471-4CF3-B572-325053D07F8A}" type="presParOf" srcId="{E19F73ED-0578-42C7-8E13-B79F4D02B080}" destId="{B9418625-BDD0-47C7-8A8D-72C850FEC594}" srcOrd="0" destOrd="0" presId="urn:microsoft.com/office/officeart/2005/8/layout/orgChart1"/>
    <dgm:cxn modelId="{6F2AEB60-C672-40A4-A162-6E62C9AC2CA7}" type="presParOf" srcId="{B9418625-BDD0-47C7-8A8D-72C850FEC594}" destId="{964A13A9-4175-4D2A-A36A-9ED51920458A}" srcOrd="0" destOrd="0" presId="urn:microsoft.com/office/officeart/2005/8/layout/orgChart1"/>
    <dgm:cxn modelId="{94D4A24B-B580-43DB-99DE-CD4F43980A39}" type="presParOf" srcId="{B9418625-BDD0-47C7-8A8D-72C850FEC594}" destId="{225DD16F-D5E7-4BB7-A31B-DC1EC7AAFF4E}" srcOrd="1" destOrd="0" presId="urn:microsoft.com/office/officeart/2005/8/layout/orgChart1"/>
    <dgm:cxn modelId="{CF45C058-400E-4FC7-B160-B376EAAB7F60}" type="presParOf" srcId="{E19F73ED-0578-42C7-8E13-B79F4D02B080}" destId="{46A11E32-6EA0-4B0C-8464-1BD23D6B1E3E}" srcOrd="1" destOrd="0" presId="urn:microsoft.com/office/officeart/2005/8/layout/orgChart1"/>
    <dgm:cxn modelId="{047CE017-FB1C-4CD5-A435-64F873896595}" type="presParOf" srcId="{E19F73ED-0578-42C7-8E13-B79F4D02B080}" destId="{A26F91A9-5FAE-4F62-8F6A-83A0C1419849}" srcOrd="2" destOrd="0" presId="urn:microsoft.com/office/officeart/2005/8/layout/orgChart1"/>
    <dgm:cxn modelId="{F341AB58-E111-4E8C-AECA-7C15A623FE68}" type="presParOf" srcId="{1C83C1C9-399A-4C77-8973-A4FAD839B9D9}" destId="{8AF631D4-1DE0-4E4C-AC07-8241F32C58F3}" srcOrd="4" destOrd="0" presId="urn:microsoft.com/office/officeart/2005/8/layout/orgChart1"/>
    <dgm:cxn modelId="{87EACE5D-07DB-49DE-BB07-83CA1EDB6402}" type="presParOf" srcId="{1C83C1C9-399A-4C77-8973-A4FAD839B9D9}" destId="{F632B22E-AB3D-4658-A0B2-BC5AC33052FC}" srcOrd="5" destOrd="0" presId="urn:microsoft.com/office/officeart/2005/8/layout/orgChart1"/>
    <dgm:cxn modelId="{853BC5DC-F565-4D46-866E-70E69E87E05C}" type="presParOf" srcId="{F632B22E-AB3D-4658-A0B2-BC5AC33052FC}" destId="{0E2AC398-F759-4C3A-8C7A-8B516D474351}" srcOrd="0" destOrd="0" presId="urn:microsoft.com/office/officeart/2005/8/layout/orgChart1"/>
    <dgm:cxn modelId="{B6721639-3E1E-443C-810B-D9B5610EFF4B}" type="presParOf" srcId="{0E2AC398-F759-4C3A-8C7A-8B516D474351}" destId="{E1886327-924E-4D3C-94BA-BF6AD7725842}" srcOrd="0" destOrd="0" presId="urn:microsoft.com/office/officeart/2005/8/layout/orgChart1"/>
    <dgm:cxn modelId="{A5874540-75C3-4A3F-A98A-1DC1735AD745}" type="presParOf" srcId="{0E2AC398-F759-4C3A-8C7A-8B516D474351}" destId="{5B04A4A2-7E2C-403E-9A3F-11ECD8D96DE3}" srcOrd="1" destOrd="0" presId="urn:microsoft.com/office/officeart/2005/8/layout/orgChart1"/>
    <dgm:cxn modelId="{73EB4704-1FCE-4D4E-87DA-1F9658032894}" type="presParOf" srcId="{F632B22E-AB3D-4658-A0B2-BC5AC33052FC}" destId="{9F139274-0DCB-4816-ADEB-47669A1A612B}" srcOrd="1" destOrd="0" presId="urn:microsoft.com/office/officeart/2005/8/layout/orgChart1"/>
    <dgm:cxn modelId="{51DE3C3D-2789-4574-A536-49B7C72D0EA8}" type="presParOf" srcId="{F632B22E-AB3D-4658-A0B2-BC5AC33052FC}" destId="{7FD5019D-8B61-4EE9-A6AC-9BD74B3366A7}" srcOrd="2" destOrd="0" presId="urn:microsoft.com/office/officeart/2005/8/layout/orgChart1"/>
    <dgm:cxn modelId="{23046520-7C67-419A-A517-0051504BB906}" type="presParOf" srcId="{76057EA4-AE40-4E94-ACDD-62EDAFFDF10E}" destId="{7454E204-C284-47A5-9D8A-F3B676A49C9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4ADDD65-8D1A-4473-B9A0-15246AEF279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4A1D22-ACEB-49AD-B3B7-92D58F66EEC3}">
      <dgm:prSet phldrT="[Text]" custT="1"/>
      <dgm:spPr/>
      <dgm:t>
        <a:bodyPr/>
        <a:lstStyle/>
        <a:p>
          <a:r>
            <a:rPr lang="en-US" sz="3000" b="0" dirty="0"/>
            <a:t>Coating Material – Compatibility</a:t>
          </a:r>
        </a:p>
      </dgm:t>
    </dgm:pt>
    <dgm:pt modelId="{59132F5A-906E-41DC-80B6-5858271E8ECD}" type="parTrans" cxnId="{8154B0B5-904C-4E4D-BAE0-F2B16EA4484D}">
      <dgm:prSet/>
      <dgm:spPr/>
      <dgm:t>
        <a:bodyPr/>
        <a:lstStyle/>
        <a:p>
          <a:endParaRPr lang="en-US"/>
        </a:p>
      </dgm:t>
    </dgm:pt>
    <dgm:pt modelId="{DCAF2AF2-45D3-4C95-975B-11F97FF6A2DA}" type="sibTrans" cxnId="{8154B0B5-904C-4E4D-BAE0-F2B16EA4484D}">
      <dgm:prSet/>
      <dgm:spPr/>
      <dgm:t>
        <a:bodyPr/>
        <a:lstStyle/>
        <a:p>
          <a:endParaRPr lang="en-US"/>
        </a:p>
      </dgm:t>
    </dgm:pt>
    <dgm:pt modelId="{515D191A-0506-4234-B7E7-55992BEA3525}">
      <dgm:prSet phldrT="[Text]" custT="1"/>
      <dgm:spPr/>
      <dgm:t>
        <a:bodyPr/>
        <a:lstStyle/>
        <a:p>
          <a:r>
            <a:rPr lang="en-US" sz="2000" dirty="0"/>
            <a:t>Coating Layer Compatibility</a:t>
          </a:r>
        </a:p>
      </dgm:t>
    </dgm:pt>
    <dgm:pt modelId="{359ABC7E-4369-4DFC-90A3-30E3E214A994}" type="parTrans" cxnId="{EB241145-19B4-4C2A-887B-9507708CDB60}">
      <dgm:prSet/>
      <dgm:spPr/>
      <dgm:t>
        <a:bodyPr/>
        <a:lstStyle/>
        <a:p>
          <a:endParaRPr lang="en-US"/>
        </a:p>
      </dgm:t>
    </dgm:pt>
    <dgm:pt modelId="{A96781FA-79C8-4DFB-A196-EDA6BC962E4A}" type="sibTrans" cxnId="{EB241145-19B4-4C2A-887B-9507708CDB60}">
      <dgm:prSet/>
      <dgm:spPr/>
      <dgm:t>
        <a:bodyPr/>
        <a:lstStyle/>
        <a:p>
          <a:endParaRPr lang="en-US"/>
        </a:p>
      </dgm:t>
    </dgm:pt>
    <dgm:pt modelId="{A44DC654-78EE-4814-9799-89B80C20828B}">
      <dgm:prSet phldrT="[Text]" custT="1"/>
      <dgm:spPr/>
      <dgm:t>
        <a:bodyPr/>
        <a:lstStyle/>
        <a:p>
          <a:r>
            <a:rPr lang="en-US" sz="2000" dirty="0"/>
            <a:t>Coating – Substrate Compatibility</a:t>
          </a:r>
        </a:p>
      </dgm:t>
    </dgm:pt>
    <dgm:pt modelId="{2F909CDA-05D2-488C-9B9C-5F52CFC9C65C}" type="parTrans" cxnId="{8642758B-6293-4FF3-B97A-69F374900E0B}">
      <dgm:prSet/>
      <dgm:spPr/>
      <dgm:t>
        <a:bodyPr/>
        <a:lstStyle/>
        <a:p>
          <a:endParaRPr lang="en-US"/>
        </a:p>
      </dgm:t>
    </dgm:pt>
    <dgm:pt modelId="{E8BB661F-E938-48D6-9FA4-BC0B9643D2BD}" type="sibTrans" cxnId="{8642758B-6293-4FF3-B97A-69F374900E0B}">
      <dgm:prSet/>
      <dgm:spPr/>
      <dgm:t>
        <a:bodyPr/>
        <a:lstStyle/>
        <a:p>
          <a:endParaRPr lang="en-US"/>
        </a:p>
      </dgm:t>
    </dgm:pt>
    <dgm:pt modelId="{2E6306F2-0526-4010-A4D9-6082929F591B}">
      <dgm:prSet phldrT="[Text]" custT="1"/>
      <dgm:spPr/>
      <dgm:t>
        <a:bodyPr/>
        <a:lstStyle/>
        <a:p>
          <a:r>
            <a:rPr lang="en-US" sz="2000" dirty="0">
              <a:latin typeface="+mj-lt"/>
            </a:rPr>
            <a:t>Coating – Environmental Compatibility</a:t>
          </a:r>
          <a:endParaRPr lang="en-US" sz="2000" dirty="0"/>
        </a:p>
      </dgm:t>
    </dgm:pt>
    <dgm:pt modelId="{9A212C24-E163-4CBB-84AB-121962516B84}" type="parTrans" cxnId="{024484D6-116A-489D-8D16-36AD333522CB}">
      <dgm:prSet/>
      <dgm:spPr/>
      <dgm:t>
        <a:bodyPr/>
        <a:lstStyle/>
        <a:p>
          <a:endParaRPr lang="en-US"/>
        </a:p>
      </dgm:t>
    </dgm:pt>
    <dgm:pt modelId="{76C017FC-073B-49DC-A199-6791C3191B24}" type="sibTrans" cxnId="{024484D6-116A-489D-8D16-36AD333522CB}">
      <dgm:prSet/>
      <dgm:spPr/>
      <dgm:t>
        <a:bodyPr/>
        <a:lstStyle/>
        <a:p>
          <a:endParaRPr lang="en-US"/>
        </a:p>
      </dgm:t>
    </dgm:pt>
    <dgm:pt modelId="{D1FA3EEA-7991-4EC9-8CDE-426A54934065}" type="pres">
      <dgm:prSet presAssocID="{74ADDD65-8D1A-4473-B9A0-15246AEF279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6057EA4-AE40-4E94-ACDD-62EDAFFDF10E}" type="pres">
      <dgm:prSet presAssocID="{BC4A1D22-ACEB-49AD-B3B7-92D58F66EEC3}" presName="hierRoot1" presStyleCnt="0">
        <dgm:presLayoutVars>
          <dgm:hierBranch val="init"/>
        </dgm:presLayoutVars>
      </dgm:prSet>
      <dgm:spPr/>
    </dgm:pt>
    <dgm:pt modelId="{CCD0F86F-B023-45B8-8A54-6FEF52BFAFAD}" type="pres">
      <dgm:prSet presAssocID="{BC4A1D22-ACEB-49AD-B3B7-92D58F66EEC3}" presName="rootComposite1" presStyleCnt="0"/>
      <dgm:spPr/>
    </dgm:pt>
    <dgm:pt modelId="{786369A6-CB25-486B-AC8C-7028960C98F7}" type="pres">
      <dgm:prSet presAssocID="{BC4A1D22-ACEB-49AD-B3B7-92D58F66EEC3}" presName="rootText1" presStyleLbl="node0" presStyleIdx="0" presStyleCnt="1" custScaleX="281208" custScaleY="7873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84D7E08-6E07-4444-B92A-0184FA2B8F86}" type="pres">
      <dgm:prSet presAssocID="{BC4A1D22-ACEB-49AD-B3B7-92D58F66EEC3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C83C1C9-399A-4C77-8973-A4FAD839B9D9}" type="pres">
      <dgm:prSet presAssocID="{BC4A1D22-ACEB-49AD-B3B7-92D58F66EEC3}" presName="hierChild2" presStyleCnt="0"/>
      <dgm:spPr/>
    </dgm:pt>
    <dgm:pt modelId="{78D45DF6-A1CB-4E9A-A5E4-D868B77CBA61}" type="pres">
      <dgm:prSet presAssocID="{359ABC7E-4369-4DFC-90A3-30E3E214A994}" presName="Name37" presStyleLbl="parChTrans1D2" presStyleIdx="0" presStyleCnt="3"/>
      <dgm:spPr/>
      <dgm:t>
        <a:bodyPr/>
        <a:lstStyle/>
        <a:p>
          <a:endParaRPr lang="en-US"/>
        </a:p>
      </dgm:t>
    </dgm:pt>
    <dgm:pt modelId="{D659A5A6-AFEC-405D-960C-4802FB9C8EFB}" type="pres">
      <dgm:prSet presAssocID="{515D191A-0506-4234-B7E7-55992BEA3525}" presName="hierRoot2" presStyleCnt="0">
        <dgm:presLayoutVars>
          <dgm:hierBranch val="init"/>
        </dgm:presLayoutVars>
      </dgm:prSet>
      <dgm:spPr/>
    </dgm:pt>
    <dgm:pt modelId="{44A48B32-7613-4350-A7FB-88E39CF9A791}" type="pres">
      <dgm:prSet presAssocID="{515D191A-0506-4234-B7E7-55992BEA3525}" presName="rootComposite" presStyleCnt="0"/>
      <dgm:spPr/>
    </dgm:pt>
    <dgm:pt modelId="{F48C0D45-AC6B-491F-AD24-143D343B3F74}" type="pres">
      <dgm:prSet presAssocID="{515D191A-0506-4234-B7E7-55992BEA3525}" presName="rootText" presStyleLbl="node2" presStyleIdx="0" presStyleCnt="3" custScaleX="121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DCFDFBA-53F1-4C56-B027-2B6EDB6242DA}" type="pres">
      <dgm:prSet presAssocID="{515D191A-0506-4234-B7E7-55992BEA3525}" presName="rootConnector" presStyleLbl="node2" presStyleIdx="0" presStyleCnt="3"/>
      <dgm:spPr/>
      <dgm:t>
        <a:bodyPr/>
        <a:lstStyle/>
        <a:p>
          <a:endParaRPr lang="en-US"/>
        </a:p>
      </dgm:t>
    </dgm:pt>
    <dgm:pt modelId="{EB2CE3F2-1664-484C-A66B-92CA009BAACD}" type="pres">
      <dgm:prSet presAssocID="{515D191A-0506-4234-B7E7-55992BEA3525}" presName="hierChild4" presStyleCnt="0"/>
      <dgm:spPr/>
    </dgm:pt>
    <dgm:pt modelId="{BD0F536A-1600-4639-A989-333093F9798F}" type="pres">
      <dgm:prSet presAssocID="{515D191A-0506-4234-B7E7-55992BEA3525}" presName="hierChild5" presStyleCnt="0"/>
      <dgm:spPr/>
    </dgm:pt>
    <dgm:pt modelId="{F01202ED-86B1-4F94-BE06-4CC35D6E5A4D}" type="pres">
      <dgm:prSet presAssocID="{2F909CDA-05D2-488C-9B9C-5F52CFC9C65C}" presName="Name37" presStyleLbl="parChTrans1D2" presStyleIdx="1" presStyleCnt="3"/>
      <dgm:spPr/>
      <dgm:t>
        <a:bodyPr/>
        <a:lstStyle/>
        <a:p>
          <a:endParaRPr lang="en-US"/>
        </a:p>
      </dgm:t>
    </dgm:pt>
    <dgm:pt modelId="{E19F73ED-0578-42C7-8E13-B79F4D02B080}" type="pres">
      <dgm:prSet presAssocID="{A44DC654-78EE-4814-9799-89B80C20828B}" presName="hierRoot2" presStyleCnt="0">
        <dgm:presLayoutVars>
          <dgm:hierBranch val="init"/>
        </dgm:presLayoutVars>
      </dgm:prSet>
      <dgm:spPr/>
    </dgm:pt>
    <dgm:pt modelId="{B9418625-BDD0-47C7-8A8D-72C850FEC594}" type="pres">
      <dgm:prSet presAssocID="{A44DC654-78EE-4814-9799-89B80C20828B}" presName="rootComposite" presStyleCnt="0"/>
      <dgm:spPr/>
    </dgm:pt>
    <dgm:pt modelId="{964A13A9-4175-4D2A-A36A-9ED51920458A}" type="pres">
      <dgm:prSet presAssocID="{A44DC654-78EE-4814-9799-89B80C20828B}" presName="rootText" presStyleLbl="node2" presStyleIdx="1" presStyleCnt="3" custScaleX="121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25DD16F-D5E7-4BB7-A31B-DC1EC7AAFF4E}" type="pres">
      <dgm:prSet presAssocID="{A44DC654-78EE-4814-9799-89B80C20828B}" presName="rootConnector" presStyleLbl="node2" presStyleIdx="1" presStyleCnt="3"/>
      <dgm:spPr/>
      <dgm:t>
        <a:bodyPr/>
        <a:lstStyle/>
        <a:p>
          <a:endParaRPr lang="en-US"/>
        </a:p>
      </dgm:t>
    </dgm:pt>
    <dgm:pt modelId="{46A11E32-6EA0-4B0C-8464-1BD23D6B1E3E}" type="pres">
      <dgm:prSet presAssocID="{A44DC654-78EE-4814-9799-89B80C20828B}" presName="hierChild4" presStyleCnt="0"/>
      <dgm:spPr/>
    </dgm:pt>
    <dgm:pt modelId="{A26F91A9-5FAE-4F62-8F6A-83A0C1419849}" type="pres">
      <dgm:prSet presAssocID="{A44DC654-78EE-4814-9799-89B80C20828B}" presName="hierChild5" presStyleCnt="0"/>
      <dgm:spPr/>
    </dgm:pt>
    <dgm:pt modelId="{8AF631D4-1DE0-4E4C-AC07-8241F32C58F3}" type="pres">
      <dgm:prSet presAssocID="{9A212C24-E163-4CBB-84AB-121962516B84}" presName="Name37" presStyleLbl="parChTrans1D2" presStyleIdx="2" presStyleCnt="3"/>
      <dgm:spPr/>
      <dgm:t>
        <a:bodyPr/>
        <a:lstStyle/>
        <a:p>
          <a:endParaRPr lang="en-US"/>
        </a:p>
      </dgm:t>
    </dgm:pt>
    <dgm:pt modelId="{F632B22E-AB3D-4658-A0B2-BC5AC33052FC}" type="pres">
      <dgm:prSet presAssocID="{2E6306F2-0526-4010-A4D9-6082929F591B}" presName="hierRoot2" presStyleCnt="0">
        <dgm:presLayoutVars>
          <dgm:hierBranch val="init"/>
        </dgm:presLayoutVars>
      </dgm:prSet>
      <dgm:spPr/>
    </dgm:pt>
    <dgm:pt modelId="{0E2AC398-F759-4C3A-8C7A-8B516D474351}" type="pres">
      <dgm:prSet presAssocID="{2E6306F2-0526-4010-A4D9-6082929F591B}" presName="rootComposite" presStyleCnt="0"/>
      <dgm:spPr/>
    </dgm:pt>
    <dgm:pt modelId="{E1886327-924E-4D3C-94BA-BF6AD7725842}" type="pres">
      <dgm:prSet presAssocID="{2E6306F2-0526-4010-A4D9-6082929F591B}" presName="rootText" presStyleLbl="node2" presStyleIdx="2" presStyleCnt="3" custScaleX="121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B04A4A2-7E2C-403E-9A3F-11ECD8D96DE3}" type="pres">
      <dgm:prSet presAssocID="{2E6306F2-0526-4010-A4D9-6082929F591B}" presName="rootConnector" presStyleLbl="node2" presStyleIdx="2" presStyleCnt="3"/>
      <dgm:spPr/>
      <dgm:t>
        <a:bodyPr/>
        <a:lstStyle/>
        <a:p>
          <a:endParaRPr lang="en-US"/>
        </a:p>
      </dgm:t>
    </dgm:pt>
    <dgm:pt modelId="{9F139274-0DCB-4816-ADEB-47669A1A612B}" type="pres">
      <dgm:prSet presAssocID="{2E6306F2-0526-4010-A4D9-6082929F591B}" presName="hierChild4" presStyleCnt="0"/>
      <dgm:spPr/>
    </dgm:pt>
    <dgm:pt modelId="{7FD5019D-8B61-4EE9-A6AC-9BD74B3366A7}" type="pres">
      <dgm:prSet presAssocID="{2E6306F2-0526-4010-A4D9-6082929F591B}" presName="hierChild5" presStyleCnt="0"/>
      <dgm:spPr/>
    </dgm:pt>
    <dgm:pt modelId="{7454E204-C284-47A5-9D8A-F3B676A49C96}" type="pres">
      <dgm:prSet presAssocID="{BC4A1D22-ACEB-49AD-B3B7-92D58F66EEC3}" presName="hierChild3" presStyleCnt="0"/>
      <dgm:spPr/>
    </dgm:pt>
  </dgm:ptLst>
  <dgm:cxnLst>
    <dgm:cxn modelId="{8642758B-6293-4FF3-B97A-69F374900E0B}" srcId="{BC4A1D22-ACEB-49AD-B3B7-92D58F66EEC3}" destId="{A44DC654-78EE-4814-9799-89B80C20828B}" srcOrd="1" destOrd="0" parTransId="{2F909CDA-05D2-488C-9B9C-5F52CFC9C65C}" sibTransId="{E8BB661F-E938-48D6-9FA4-BC0B9643D2BD}"/>
    <dgm:cxn modelId="{C5C7BD03-9257-4DCF-8F56-E385DDC23737}" type="presOf" srcId="{A44DC654-78EE-4814-9799-89B80C20828B}" destId="{964A13A9-4175-4D2A-A36A-9ED51920458A}" srcOrd="0" destOrd="0" presId="urn:microsoft.com/office/officeart/2005/8/layout/orgChart1"/>
    <dgm:cxn modelId="{4205BFFD-E116-4F73-A23C-1C828582C6C3}" type="presOf" srcId="{BC4A1D22-ACEB-49AD-B3B7-92D58F66EEC3}" destId="{A84D7E08-6E07-4444-B92A-0184FA2B8F86}" srcOrd="1" destOrd="0" presId="urn:microsoft.com/office/officeart/2005/8/layout/orgChart1"/>
    <dgm:cxn modelId="{8DB1E36D-51B1-4A48-AE27-6987960ECA28}" type="presOf" srcId="{359ABC7E-4369-4DFC-90A3-30E3E214A994}" destId="{78D45DF6-A1CB-4E9A-A5E4-D868B77CBA61}" srcOrd="0" destOrd="0" presId="urn:microsoft.com/office/officeart/2005/8/layout/orgChart1"/>
    <dgm:cxn modelId="{648E88B3-AA97-43BA-A3B6-A21F441C6223}" type="presOf" srcId="{515D191A-0506-4234-B7E7-55992BEA3525}" destId="{1DCFDFBA-53F1-4C56-B027-2B6EDB6242DA}" srcOrd="1" destOrd="0" presId="urn:microsoft.com/office/officeart/2005/8/layout/orgChart1"/>
    <dgm:cxn modelId="{EB241145-19B4-4C2A-887B-9507708CDB60}" srcId="{BC4A1D22-ACEB-49AD-B3B7-92D58F66EEC3}" destId="{515D191A-0506-4234-B7E7-55992BEA3525}" srcOrd="0" destOrd="0" parTransId="{359ABC7E-4369-4DFC-90A3-30E3E214A994}" sibTransId="{A96781FA-79C8-4DFB-A196-EDA6BC962E4A}"/>
    <dgm:cxn modelId="{CDAED4BE-5432-4161-9C2A-10E7DC3E0A6D}" type="presOf" srcId="{BC4A1D22-ACEB-49AD-B3B7-92D58F66EEC3}" destId="{786369A6-CB25-486B-AC8C-7028960C98F7}" srcOrd="0" destOrd="0" presId="urn:microsoft.com/office/officeart/2005/8/layout/orgChart1"/>
    <dgm:cxn modelId="{609EFE9D-14CA-4B48-8A67-F878E89F521D}" type="presOf" srcId="{515D191A-0506-4234-B7E7-55992BEA3525}" destId="{F48C0D45-AC6B-491F-AD24-143D343B3F74}" srcOrd="0" destOrd="0" presId="urn:microsoft.com/office/officeart/2005/8/layout/orgChart1"/>
    <dgm:cxn modelId="{10F576E9-014E-4852-AEFF-16CBDD84B7A3}" type="presOf" srcId="{2E6306F2-0526-4010-A4D9-6082929F591B}" destId="{E1886327-924E-4D3C-94BA-BF6AD7725842}" srcOrd="0" destOrd="0" presId="urn:microsoft.com/office/officeart/2005/8/layout/orgChart1"/>
    <dgm:cxn modelId="{2D510A84-52F8-41C0-8BE5-80581931F908}" type="presOf" srcId="{A44DC654-78EE-4814-9799-89B80C20828B}" destId="{225DD16F-D5E7-4BB7-A31B-DC1EC7AAFF4E}" srcOrd="1" destOrd="0" presId="urn:microsoft.com/office/officeart/2005/8/layout/orgChart1"/>
    <dgm:cxn modelId="{024484D6-116A-489D-8D16-36AD333522CB}" srcId="{BC4A1D22-ACEB-49AD-B3B7-92D58F66EEC3}" destId="{2E6306F2-0526-4010-A4D9-6082929F591B}" srcOrd="2" destOrd="0" parTransId="{9A212C24-E163-4CBB-84AB-121962516B84}" sibTransId="{76C017FC-073B-49DC-A199-6791C3191B24}"/>
    <dgm:cxn modelId="{BFC3030E-7E53-497F-B0A5-FC8286ED1C26}" type="presOf" srcId="{74ADDD65-8D1A-4473-B9A0-15246AEF2795}" destId="{D1FA3EEA-7991-4EC9-8CDE-426A54934065}" srcOrd="0" destOrd="0" presId="urn:microsoft.com/office/officeart/2005/8/layout/orgChart1"/>
    <dgm:cxn modelId="{680E4D13-744B-441C-95B0-B8BAE7650D77}" type="presOf" srcId="{2E6306F2-0526-4010-A4D9-6082929F591B}" destId="{5B04A4A2-7E2C-403E-9A3F-11ECD8D96DE3}" srcOrd="1" destOrd="0" presId="urn:microsoft.com/office/officeart/2005/8/layout/orgChart1"/>
    <dgm:cxn modelId="{8154B0B5-904C-4E4D-BAE0-F2B16EA4484D}" srcId="{74ADDD65-8D1A-4473-B9A0-15246AEF2795}" destId="{BC4A1D22-ACEB-49AD-B3B7-92D58F66EEC3}" srcOrd="0" destOrd="0" parTransId="{59132F5A-906E-41DC-80B6-5858271E8ECD}" sibTransId="{DCAF2AF2-45D3-4C95-975B-11F97FF6A2DA}"/>
    <dgm:cxn modelId="{18C15109-2DDE-410C-A04D-D35A3DA40CA2}" type="presOf" srcId="{9A212C24-E163-4CBB-84AB-121962516B84}" destId="{8AF631D4-1DE0-4E4C-AC07-8241F32C58F3}" srcOrd="0" destOrd="0" presId="urn:microsoft.com/office/officeart/2005/8/layout/orgChart1"/>
    <dgm:cxn modelId="{8A75325A-C865-4047-B13E-1C2FA7C414AB}" type="presOf" srcId="{2F909CDA-05D2-488C-9B9C-5F52CFC9C65C}" destId="{F01202ED-86B1-4F94-BE06-4CC35D6E5A4D}" srcOrd="0" destOrd="0" presId="urn:microsoft.com/office/officeart/2005/8/layout/orgChart1"/>
    <dgm:cxn modelId="{13E77A22-0C2F-469C-B458-3022AA6C4700}" type="presParOf" srcId="{D1FA3EEA-7991-4EC9-8CDE-426A54934065}" destId="{76057EA4-AE40-4E94-ACDD-62EDAFFDF10E}" srcOrd="0" destOrd="0" presId="urn:microsoft.com/office/officeart/2005/8/layout/orgChart1"/>
    <dgm:cxn modelId="{D094F837-1D69-498C-ADE8-F2DB49FF2F78}" type="presParOf" srcId="{76057EA4-AE40-4E94-ACDD-62EDAFFDF10E}" destId="{CCD0F86F-B023-45B8-8A54-6FEF52BFAFAD}" srcOrd="0" destOrd="0" presId="urn:microsoft.com/office/officeart/2005/8/layout/orgChart1"/>
    <dgm:cxn modelId="{84241933-760A-4B11-BAFF-096E519809D4}" type="presParOf" srcId="{CCD0F86F-B023-45B8-8A54-6FEF52BFAFAD}" destId="{786369A6-CB25-486B-AC8C-7028960C98F7}" srcOrd="0" destOrd="0" presId="urn:microsoft.com/office/officeart/2005/8/layout/orgChart1"/>
    <dgm:cxn modelId="{549A877F-DE5F-465E-AF84-D6E250EF5ABC}" type="presParOf" srcId="{CCD0F86F-B023-45B8-8A54-6FEF52BFAFAD}" destId="{A84D7E08-6E07-4444-B92A-0184FA2B8F86}" srcOrd="1" destOrd="0" presId="urn:microsoft.com/office/officeart/2005/8/layout/orgChart1"/>
    <dgm:cxn modelId="{1FCEAAC6-888B-41E7-BCFF-498916FB5EAA}" type="presParOf" srcId="{76057EA4-AE40-4E94-ACDD-62EDAFFDF10E}" destId="{1C83C1C9-399A-4C77-8973-A4FAD839B9D9}" srcOrd="1" destOrd="0" presId="urn:microsoft.com/office/officeart/2005/8/layout/orgChart1"/>
    <dgm:cxn modelId="{16278169-2991-4A13-920C-B901631F8A6A}" type="presParOf" srcId="{1C83C1C9-399A-4C77-8973-A4FAD839B9D9}" destId="{78D45DF6-A1CB-4E9A-A5E4-D868B77CBA61}" srcOrd="0" destOrd="0" presId="urn:microsoft.com/office/officeart/2005/8/layout/orgChart1"/>
    <dgm:cxn modelId="{CE709E6D-A41D-43FD-88A0-C2C25C26C215}" type="presParOf" srcId="{1C83C1C9-399A-4C77-8973-A4FAD839B9D9}" destId="{D659A5A6-AFEC-405D-960C-4802FB9C8EFB}" srcOrd="1" destOrd="0" presId="urn:microsoft.com/office/officeart/2005/8/layout/orgChart1"/>
    <dgm:cxn modelId="{F16E37C1-50B4-4645-B927-3DA93751481A}" type="presParOf" srcId="{D659A5A6-AFEC-405D-960C-4802FB9C8EFB}" destId="{44A48B32-7613-4350-A7FB-88E39CF9A791}" srcOrd="0" destOrd="0" presId="urn:microsoft.com/office/officeart/2005/8/layout/orgChart1"/>
    <dgm:cxn modelId="{953A4DDA-F0E8-4797-A82B-47C49712C5DC}" type="presParOf" srcId="{44A48B32-7613-4350-A7FB-88E39CF9A791}" destId="{F48C0D45-AC6B-491F-AD24-143D343B3F74}" srcOrd="0" destOrd="0" presId="urn:microsoft.com/office/officeart/2005/8/layout/orgChart1"/>
    <dgm:cxn modelId="{B81E37C0-378B-475D-879B-52D44BA34B8C}" type="presParOf" srcId="{44A48B32-7613-4350-A7FB-88E39CF9A791}" destId="{1DCFDFBA-53F1-4C56-B027-2B6EDB6242DA}" srcOrd="1" destOrd="0" presId="urn:microsoft.com/office/officeart/2005/8/layout/orgChart1"/>
    <dgm:cxn modelId="{A936D221-7BE2-45F1-9E0C-1F0675C770FC}" type="presParOf" srcId="{D659A5A6-AFEC-405D-960C-4802FB9C8EFB}" destId="{EB2CE3F2-1664-484C-A66B-92CA009BAACD}" srcOrd="1" destOrd="0" presId="urn:microsoft.com/office/officeart/2005/8/layout/orgChart1"/>
    <dgm:cxn modelId="{28754512-5BB4-4B6A-8F6B-5DCEEE57C60C}" type="presParOf" srcId="{D659A5A6-AFEC-405D-960C-4802FB9C8EFB}" destId="{BD0F536A-1600-4639-A989-333093F9798F}" srcOrd="2" destOrd="0" presId="urn:microsoft.com/office/officeart/2005/8/layout/orgChart1"/>
    <dgm:cxn modelId="{7C0A96C1-E083-4009-BB05-CBC05C9D10D8}" type="presParOf" srcId="{1C83C1C9-399A-4C77-8973-A4FAD839B9D9}" destId="{F01202ED-86B1-4F94-BE06-4CC35D6E5A4D}" srcOrd="2" destOrd="0" presId="urn:microsoft.com/office/officeart/2005/8/layout/orgChart1"/>
    <dgm:cxn modelId="{4771C9C3-CD15-40D8-8C76-D9D12F48F6EE}" type="presParOf" srcId="{1C83C1C9-399A-4C77-8973-A4FAD839B9D9}" destId="{E19F73ED-0578-42C7-8E13-B79F4D02B080}" srcOrd="3" destOrd="0" presId="urn:microsoft.com/office/officeart/2005/8/layout/orgChart1"/>
    <dgm:cxn modelId="{0A014CA5-2471-4CF3-B572-325053D07F8A}" type="presParOf" srcId="{E19F73ED-0578-42C7-8E13-B79F4D02B080}" destId="{B9418625-BDD0-47C7-8A8D-72C850FEC594}" srcOrd="0" destOrd="0" presId="urn:microsoft.com/office/officeart/2005/8/layout/orgChart1"/>
    <dgm:cxn modelId="{6F2AEB60-C672-40A4-A162-6E62C9AC2CA7}" type="presParOf" srcId="{B9418625-BDD0-47C7-8A8D-72C850FEC594}" destId="{964A13A9-4175-4D2A-A36A-9ED51920458A}" srcOrd="0" destOrd="0" presId="urn:microsoft.com/office/officeart/2005/8/layout/orgChart1"/>
    <dgm:cxn modelId="{94D4A24B-B580-43DB-99DE-CD4F43980A39}" type="presParOf" srcId="{B9418625-BDD0-47C7-8A8D-72C850FEC594}" destId="{225DD16F-D5E7-4BB7-A31B-DC1EC7AAFF4E}" srcOrd="1" destOrd="0" presId="urn:microsoft.com/office/officeart/2005/8/layout/orgChart1"/>
    <dgm:cxn modelId="{CF45C058-400E-4FC7-B160-B376EAAB7F60}" type="presParOf" srcId="{E19F73ED-0578-42C7-8E13-B79F4D02B080}" destId="{46A11E32-6EA0-4B0C-8464-1BD23D6B1E3E}" srcOrd="1" destOrd="0" presId="urn:microsoft.com/office/officeart/2005/8/layout/orgChart1"/>
    <dgm:cxn modelId="{047CE017-FB1C-4CD5-A435-64F873896595}" type="presParOf" srcId="{E19F73ED-0578-42C7-8E13-B79F4D02B080}" destId="{A26F91A9-5FAE-4F62-8F6A-83A0C1419849}" srcOrd="2" destOrd="0" presId="urn:microsoft.com/office/officeart/2005/8/layout/orgChart1"/>
    <dgm:cxn modelId="{F341AB58-E111-4E8C-AECA-7C15A623FE68}" type="presParOf" srcId="{1C83C1C9-399A-4C77-8973-A4FAD839B9D9}" destId="{8AF631D4-1DE0-4E4C-AC07-8241F32C58F3}" srcOrd="4" destOrd="0" presId="urn:microsoft.com/office/officeart/2005/8/layout/orgChart1"/>
    <dgm:cxn modelId="{87EACE5D-07DB-49DE-BB07-83CA1EDB6402}" type="presParOf" srcId="{1C83C1C9-399A-4C77-8973-A4FAD839B9D9}" destId="{F632B22E-AB3D-4658-A0B2-BC5AC33052FC}" srcOrd="5" destOrd="0" presId="urn:microsoft.com/office/officeart/2005/8/layout/orgChart1"/>
    <dgm:cxn modelId="{853BC5DC-F565-4D46-866E-70E69E87E05C}" type="presParOf" srcId="{F632B22E-AB3D-4658-A0B2-BC5AC33052FC}" destId="{0E2AC398-F759-4C3A-8C7A-8B516D474351}" srcOrd="0" destOrd="0" presId="urn:microsoft.com/office/officeart/2005/8/layout/orgChart1"/>
    <dgm:cxn modelId="{B6721639-3E1E-443C-810B-D9B5610EFF4B}" type="presParOf" srcId="{0E2AC398-F759-4C3A-8C7A-8B516D474351}" destId="{E1886327-924E-4D3C-94BA-BF6AD7725842}" srcOrd="0" destOrd="0" presId="urn:microsoft.com/office/officeart/2005/8/layout/orgChart1"/>
    <dgm:cxn modelId="{A5874540-75C3-4A3F-A98A-1DC1735AD745}" type="presParOf" srcId="{0E2AC398-F759-4C3A-8C7A-8B516D474351}" destId="{5B04A4A2-7E2C-403E-9A3F-11ECD8D96DE3}" srcOrd="1" destOrd="0" presId="urn:microsoft.com/office/officeart/2005/8/layout/orgChart1"/>
    <dgm:cxn modelId="{73EB4704-1FCE-4D4E-87DA-1F9658032894}" type="presParOf" srcId="{F632B22E-AB3D-4658-A0B2-BC5AC33052FC}" destId="{9F139274-0DCB-4816-ADEB-47669A1A612B}" srcOrd="1" destOrd="0" presId="urn:microsoft.com/office/officeart/2005/8/layout/orgChart1"/>
    <dgm:cxn modelId="{51DE3C3D-2789-4574-A536-49B7C72D0EA8}" type="presParOf" srcId="{F632B22E-AB3D-4658-A0B2-BC5AC33052FC}" destId="{7FD5019D-8B61-4EE9-A6AC-9BD74B3366A7}" srcOrd="2" destOrd="0" presId="urn:microsoft.com/office/officeart/2005/8/layout/orgChart1"/>
    <dgm:cxn modelId="{23046520-7C67-419A-A517-0051504BB906}" type="presParOf" srcId="{76057EA4-AE40-4E94-ACDD-62EDAFFDF10E}" destId="{7454E204-C284-47A5-9D8A-F3B676A49C9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B34A186-5872-4343-8966-46F913E4B63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57A02F-1210-47C7-8F55-540C43AF5B4B}">
      <dgm:prSet phldrT="[Text]" custT="1"/>
      <dgm:spPr/>
      <dgm:t>
        <a:bodyPr/>
        <a:lstStyle/>
        <a:p>
          <a:r>
            <a:rPr lang="en-US" sz="1800" dirty="0"/>
            <a:t>Coating Material Compliance Regulation/Standards (Client/Owner </a:t>
          </a:r>
          <a:r>
            <a:rPr lang="en-US" sz="1800" dirty="0" err="1"/>
            <a:t>Req</a:t>
          </a:r>
          <a:r>
            <a:rPr lang="en-US" sz="1800" dirty="0"/>
            <a:t>)</a:t>
          </a:r>
        </a:p>
      </dgm:t>
    </dgm:pt>
    <dgm:pt modelId="{3304251B-E156-4A9D-AD6D-19DEAFBAA212}" type="parTrans" cxnId="{8048D1CC-F5D9-4049-862C-E9417E899DA8}">
      <dgm:prSet/>
      <dgm:spPr/>
      <dgm:t>
        <a:bodyPr/>
        <a:lstStyle/>
        <a:p>
          <a:endParaRPr lang="en-US"/>
        </a:p>
      </dgm:t>
    </dgm:pt>
    <dgm:pt modelId="{0A2B1112-78C4-4510-9D46-609E97B63F35}" type="sibTrans" cxnId="{8048D1CC-F5D9-4049-862C-E9417E899DA8}">
      <dgm:prSet/>
      <dgm:spPr/>
      <dgm:t>
        <a:bodyPr/>
        <a:lstStyle/>
        <a:p>
          <a:endParaRPr lang="en-US"/>
        </a:p>
      </dgm:t>
    </dgm:pt>
    <dgm:pt modelId="{CDBEFD87-FDDD-4B9C-A453-B65DD85B3F2F}">
      <dgm:prSet phldrT="[Text]" custT="1"/>
      <dgm:spPr/>
      <dgm:t>
        <a:bodyPr/>
        <a:lstStyle/>
        <a:p>
          <a:r>
            <a:rPr lang="en-US" sz="1600" dirty="0"/>
            <a:t>NACE – National Association of  Corrosion Engineers </a:t>
          </a:r>
        </a:p>
      </dgm:t>
    </dgm:pt>
    <dgm:pt modelId="{3EC28E69-B890-4686-B28C-375A05AE1032}" type="sibTrans" cxnId="{66F7CE20-0FE8-4818-BC98-D014F823DBE6}">
      <dgm:prSet/>
      <dgm:spPr/>
      <dgm:t>
        <a:bodyPr/>
        <a:lstStyle/>
        <a:p>
          <a:endParaRPr lang="en-US"/>
        </a:p>
      </dgm:t>
    </dgm:pt>
    <dgm:pt modelId="{647F45CC-CEC4-4680-94A5-76F0E6FC9B4D}" type="parTrans" cxnId="{66F7CE20-0FE8-4818-BC98-D014F823DBE6}">
      <dgm:prSet/>
      <dgm:spPr/>
      <dgm:t>
        <a:bodyPr/>
        <a:lstStyle/>
        <a:p>
          <a:endParaRPr lang="en-US"/>
        </a:p>
      </dgm:t>
    </dgm:pt>
    <dgm:pt modelId="{6EAC4721-9A07-42A7-8C06-67BD13419402}">
      <dgm:prSet custT="1"/>
      <dgm:spPr/>
      <dgm:t>
        <a:bodyPr/>
        <a:lstStyle/>
        <a:p>
          <a:r>
            <a:rPr lang="en-US" sz="1600" dirty="0"/>
            <a:t>ACI – American Concrete Institute</a:t>
          </a:r>
        </a:p>
      </dgm:t>
    </dgm:pt>
    <dgm:pt modelId="{41DA6945-0406-4593-8609-4BB2E68F4A96}" type="parTrans" cxnId="{2C847314-7907-4768-8958-B5F492AEDA5F}">
      <dgm:prSet/>
      <dgm:spPr/>
      <dgm:t>
        <a:bodyPr/>
        <a:lstStyle/>
        <a:p>
          <a:endParaRPr lang="en-US"/>
        </a:p>
      </dgm:t>
    </dgm:pt>
    <dgm:pt modelId="{C69ABD95-2749-4F18-BE2E-2D7722A14524}" type="sibTrans" cxnId="{2C847314-7907-4768-8958-B5F492AEDA5F}">
      <dgm:prSet/>
      <dgm:spPr/>
      <dgm:t>
        <a:bodyPr/>
        <a:lstStyle/>
        <a:p>
          <a:endParaRPr lang="en-US"/>
        </a:p>
      </dgm:t>
    </dgm:pt>
    <dgm:pt modelId="{A29A55C7-33F9-4B43-B3ED-39195E6F31A6}">
      <dgm:prSet custT="1"/>
      <dgm:spPr/>
      <dgm:t>
        <a:bodyPr/>
        <a:lstStyle/>
        <a:p>
          <a:r>
            <a:rPr lang="en-US" sz="1600" dirty="0"/>
            <a:t>SSPC – Steel Structural Painting Council</a:t>
          </a:r>
        </a:p>
      </dgm:t>
    </dgm:pt>
    <dgm:pt modelId="{AB1C7B0D-DE29-4CC2-AA4B-D91A1903E4D9}" type="parTrans" cxnId="{9BFFD4C8-97E9-49F9-8EC6-39F90690EF67}">
      <dgm:prSet/>
      <dgm:spPr/>
      <dgm:t>
        <a:bodyPr/>
        <a:lstStyle/>
        <a:p>
          <a:endParaRPr lang="en-US"/>
        </a:p>
      </dgm:t>
    </dgm:pt>
    <dgm:pt modelId="{C187965A-1B4A-4D00-B423-B93B91397BAB}" type="sibTrans" cxnId="{9BFFD4C8-97E9-49F9-8EC6-39F90690EF67}">
      <dgm:prSet/>
      <dgm:spPr/>
      <dgm:t>
        <a:bodyPr/>
        <a:lstStyle/>
        <a:p>
          <a:endParaRPr lang="en-US"/>
        </a:p>
      </dgm:t>
    </dgm:pt>
    <dgm:pt modelId="{EDD14DFE-67E7-4B26-AFE2-902F26CEDE23}">
      <dgm:prSet custT="1"/>
      <dgm:spPr/>
      <dgm:t>
        <a:bodyPr/>
        <a:lstStyle/>
        <a:p>
          <a:r>
            <a:rPr lang="en-US" sz="1600" dirty="0"/>
            <a:t>ICRI – International Concrete Repair Institute</a:t>
          </a:r>
        </a:p>
      </dgm:t>
    </dgm:pt>
    <dgm:pt modelId="{4B53F44F-C628-4A06-A1FB-EBFF71B0A555}" type="parTrans" cxnId="{64825656-DD50-436D-9484-1356F8619549}">
      <dgm:prSet/>
      <dgm:spPr/>
      <dgm:t>
        <a:bodyPr/>
        <a:lstStyle/>
        <a:p>
          <a:endParaRPr lang="en-US"/>
        </a:p>
      </dgm:t>
    </dgm:pt>
    <dgm:pt modelId="{26580FF1-53DE-4BA1-96EA-25587820E901}" type="sibTrans" cxnId="{64825656-DD50-436D-9484-1356F8619549}">
      <dgm:prSet/>
      <dgm:spPr/>
      <dgm:t>
        <a:bodyPr/>
        <a:lstStyle/>
        <a:p>
          <a:endParaRPr lang="en-US"/>
        </a:p>
      </dgm:t>
    </dgm:pt>
    <dgm:pt modelId="{9AA97B6C-CCB9-417B-BD92-49DBA8456C73}">
      <dgm:prSet custT="1"/>
      <dgm:spPr/>
      <dgm:t>
        <a:bodyPr/>
        <a:lstStyle/>
        <a:p>
          <a:r>
            <a:rPr lang="en-US" sz="1600" dirty="0"/>
            <a:t>ASTM – American Society for Testing and Materials</a:t>
          </a:r>
        </a:p>
      </dgm:t>
    </dgm:pt>
    <dgm:pt modelId="{D0356D7A-3CAD-498E-8760-2F82C4ED7AB5}" type="parTrans" cxnId="{F5DA44B5-ABB2-4D39-BF7F-09B6D95B7AA9}">
      <dgm:prSet/>
      <dgm:spPr/>
      <dgm:t>
        <a:bodyPr/>
        <a:lstStyle/>
        <a:p>
          <a:endParaRPr lang="en-US"/>
        </a:p>
      </dgm:t>
    </dgm:pt>
    <dgm:pt modelId="{53961511-BBE0-4437-98D2-E35C12DFE29A}" type="sibTrans" cxnId="{F5DA44B5-ABB2-4D39-BF7F-09B6D95B7AA9}">
      <dgm:prSet/>
      <dgm:spPr/>
      <dgm:t>
        <a:bodyPr/>
        <a:lstStyle/>
        <a:p>
          <a:endParaRPr lang="en-US"/>
        </a:p>
      </dgm:t>
    </dgm:pt>
    <dgm:pt modelId="{34514E5C-2F1B-4142-97F1-542B21055E96}">
      <dgm:prSet custT="1"/>
      <dgm:spPr/>
      <dgm:t>
        <a:bodyPr/>
        <a:lstStyle/>
        <a:p>
          <a:r>
            <a:rPr lang="en-US" sz="1600" dirty="0"/>
            <a:t>ISO – International Organization for Standardization</a:t>
          </a:r>
        </a:p>
      </dgm:t>
    </dgm:pt>
    <dgm:pt modelId="{D442145E-663A-4EBF-9D52-CA701A5A983C}" type="parTrans" cxnId="{E8874C18-917B-4131-9C4D-41BBAA6ECA23}">
      <dgm:prSet/>
      <dgm:spPr/>
      <dgm:t>
        <a:bodyPr/>
        <a:lstStyle/>
        <a:p>
          <a:endParaRPr lang="en-US"/>
        </a:p>
      </dgm:t>
    </dgm:pt>
    <dgm:pt modelId="{6E01DAC9-47EB-4A89-94EA-5ABAA040790C}" type="sibTrans" cxnId="{E8874C18-917B-4131-9C4D-41BBAA6ECA23}">
      <dgm:prSet/>
      <dgm:spPr/>
      <dgm:t>
        <a:bodyPr/>
        <a:lstStyle/>
        <a:p>
          <a:endParaRPr lang="en-US"/>
        </a:p>
      </dgm:t>
    </dgm:pt>
    <dgm:pt modelId="{34F5FA72-D328-4F94-8463-B31842D9329A}">
      <dgm:prSet custT="1"/>
      <dgm:spPr/>
      <dgm:t>
        <a:bodyPr/>
        <a:lstStyle/>
        <a:p>
          <a:r>
            <a:rPr lang="en-US" sz="1600" dirty="0"/>
            <a:t>NORSK – Norwegian Technology Standard Institution</a:t>
          </a:r>
        </a:p>
      </dgm:t>
    </dgm:pt>
    <dgm:pt modelId="{CA745BE0-EA7A-4A29-81AE-93DD5E070C6E}" type="parTrans" cxnId="{3545272D-FB05-4AC4-80A6-D63B7ADDBF96}">
      <dgm:prSet/>
      <dgm:spPr/>
      <dgm:t>
        <a:bodyPr/>
        <a:lstStyle/>
        <a:p>
          <a:endParaRPr lang="en-US"/>
        </a:p>
      </dgm:t>
    </dgm:pt>
    <dgm:pt modelId="{B53CD7A4-7910-489F-8645-0827F7E7B2CC}" type="sibTrans" cxnId="{3545272D-FB05-4AC4-80A6-D63B7ADDBF96}">
      <dgm:prSet/>
      <dgm:spPr/>
      <dgm:t>
        <a:bodyPr/>
        <a:lstStyle/>
        <a:p>
          <a:endParaRPr lang="en-US"/>
        </a:p>
      </dgm:t>
    </dgm:pt>
    <dgm:pt modelId="{EDD4C7F3-6393-4632-8FB3-85A03F10FE1B}" type="pres">
      <dgm:prSet presAssocID="{3B34A186-5872-4343-8966-46F913E4B6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C332CCF-ECF1-4578-AEEC-DD597AA5C0B1}" type="pres">
      <dgm:prSet presAssocID="{E057A02F-1210-47C7-8F55-540C43AF5B4B}" presName="hierRoot1" presStyleCnt="0">
        <dgm:presLayoutVars>
          <dgm:hierBranch val="r"/>
        </dgm:presLayoutVars>
      </dgm:prSet>
      <dgm:spPr/>
    </dgm:pt>
    <dgm:pt modelId="{988D8C72-5344-4BF0-8A06-8A36FB75B8D2}" type="pres">
      <dgm:prSet presAssocID="{E057A02F-1210-47C7-8F55-540C43AF5B4B}" presName="rootComposite1" presStyleCnt="0"/>
      <dgm:spPr/>
    </dgm:pt>
    <dgm:pt modelId="{A78F55DB-F92F-4AAE-AF31-FA2C30177CFF}" type="pres">
      <dgm:prSet presAssocID="{E057A02F-1210-47C7-8F55-540C43AF5B4B}" presName="rootText1" presStyleLbl="node0" presStyleIdx="0" presStyleCnt="1" custScaleX="897753" custScaleY="13592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16C813C-C4FF-4AB6-9857-8B1954F7F63F}" type="pres">
      <dgm:prSet presAssocID="{E057A02F-1210-47C7-8F55-540C43AF5B4B}" presName="rootConnector1" presStyleLbl="node1" presStyleIdx="0" presStyleCnt="0"/>
      <dgm:spPr/>
      <dgm:t>
        <a:bodyPr/>
        <a:lstStyle/>
        <a:p>
          <a:endParaRPr lang="en-US"/>
        </a:p>
      </dgm:t>
    </dgm:pt>
    <dgm:pt modelId="{F0A26812-FF51-4397-94C7-972848B28675}" type="pres">
      <dgm:prSet presAssocID="{E057A02F-1210-47C7-8F55-540C43AF5B4B}" presName="hierChild2" presStyleCnt="0"/>
      <dgm:spPr/>
    </dgm:pt>
    <dgm:pt modelId="{F42F634C-438F-4D70-98D7-F0F2E8BE4E8B}" type="pres">
      <dgm:prSet presAssocID="{647F45CC-CEC4-4680-94A5-76F0E6FC9B4D}" presName="Name50" presStyleLbl="parChTrans1D2" presStyleIdx="0" presStyleCnt="7"/>
      <dgm:spPr/>
      <dgm:t>
        <a:bodyPr/>
        <a:lstStyle/>
        <a:p>
          <a:endParaRPr lang="en-US"/>
        </a:p>
      </dgm:t>
    </dgm:pt>
    <dgm:pt modelId="{0A2CD245-8C35-415C-B852-D3C5E425ECCF}" type="pres">
      <dgm:prSet presAssocID="{CDBEFD87-FDDD-4B9C-A453-B65DD85B3F2F}" presName="hierRoot2" presStyleCnt="0">
        <dgm:presLayoutVars>
          <dgm:hierBranch val="r"/>
        </dgm:presLayoutVars>
      </dgm:prSet>
      <dgm:spPr/>
    </dgm:pt>
    <dgm:pt modelId="{CD752569-1074-4D8C-B162-0991BA8B9A22}" type="pres">
      <dgm:prSet presAssocID="{CDBEFD87-FDDD-4B9C-A453-B65DD85B3F2F}" presName="rootComposite" presStyleCnt="0"/>
      <dgm:spPr/>
    </dgm:pt>
    <dgm:pt modelId="{FD7016AC-4812-49A0-A0F3-0EE71AA3193B}" type="pres">
      <dgm:prSet presAssocID="{CDBEFD87-FDDD-4B9C-A453-B65DD85B3F2F}" presName="rootText" presStyleLbl="node2" presStyleIdx="0" presStyleCnt="7" custScaleX="672749" custLinFactNeighborX="-4294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C6381F-66B2-4780-A430-C88558E7E8DB}" type="pres">
      <dgm:prSet presAssocID="{CDBEFD87-FDDD-4B9C-A453-B65DD85B3F2F}" presName="rootConnector" presStyleLbl="node2" presStyleIdx="0" presStyleCnt="7"/>
      <dgm:spPr/>
      <dgm:t>
        <a:bodyPr/>
        <a:lstStyle/>
        <a:p>
          <a:endParaRPr lang="en-US"/>
        </a:p>
      </dgm:t>
    </dgm:pt>
    <dgm:pt modelId="{EF12252E-D263-480A-A5A9-9D376CA4C560}" type="pres">
      <dgm:prSet presAssocID="{CDBEFD87-FDDD-4B9C-A453-B65DD85B3F2F}" presName="hierChild4" presStyleCnt="0"/>
      <dgm:spPr/>
    </dgm:pt>
    <dgm:pt modelId="{BC3E03CF-2D92-433C-9032-9FF2646B861C}" type="pres">
      <dgm:prSet presAssocID="{CDBEFD87-FDDD-4B9C-A453-B65DD85B3F2F}" presName="hierChild5" presStyleCnt="0"/>
      <dgm:spPr/>
    </dgm:pt>
    <dgm:pt modelId="{52FA247B-0D1A-48D9-983A-D824F275FB87}" type="pres">
      <dgm:prSet presAssocID="{41DA6945-0406-4593-8609-4BB2E68F4A96}" presName="Name50" presStyleLbl="parChTrans1D2" presStyleIdx="1" presStyleCnt="7"/>
      <dgm:spPr/>
      <dgm:t>
        <a:bodyPr/>
        <a:lstStyle/>
        <a:p>
          <a:endParaRPr lang="en-US"/>
        </a:p>
      </dgm:t>
    </dgm:pt>
    <dgm:pt modelId="{84FAAFD8-2B2C-4417-A3A2-0128EBCF7D73}" type="pres">
      <dgm:prSet presAssocID="{6EAC4721-9A07-42A7-8C06-67BD13419402}" presName="hierRoot2" presStyleCnt="0">
        <dgm:presLayoutVars>
          <dgm:hierBranch val="r"/>
        </dgm:presLayoutVars>
      </dgm:prSet>
      <dgm:spPr/>
    </dgm:pt>
    <dgm:pt modelId="{9D397467-2768-4983-819F-A7600E6D1D55}" type="pres">
      <dgm:prSet presAssocID="{6EAC4721-9A07-42A7-8C06-67BD13419402}" presName="rootComposite" presStyleCnt="0"/>
      <dgm:spPr/>
    </dgm:pt>
    <dgm:pt modelId="{9DA1E867-98EA-4EAA-BAEA-E59996E22C9A}" type="pres">
      <dgm:prSet presAssocID="{6EAC4721-9A07-42A7-8C06-67BD13419402}" presName="rootText" presStyleLbl="node2" presStyleIdx="1" presStyleCnt="7" custScaleX="672749" custLinFactNeighborX="-4294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5B9C803-8373-4626-8C14-0D533855174D}" type="pres">
      <dgm:prSet presAssocID="{6EAC4721-9A07-42A7-8C06-67BD13419402}" presName="rootConnector" presStyleLbl="node2" presStyleIdx="1" presStyleCnt="7"/>
      <dgm:spPr/>
      <dgm:t>
        <a:bodyPr/>
        <a:lstStyle/>
        <a:p>
          <a:endParaRPr lang="en-US"/>
        </a:p>
      </dgm:t>
    </dgm:pt>
    <dgm:pt modelId="{5BEBAD35-6757-48AD-B069-50D93646EC7E}" type="pres">
      <dgm:prSet presAssocID="{6EAC4721-9A07-42A7-8C06-67BD13419402}" presName="hierChild4" presStyleCnt="0"/>
      <dgm:spPr/>
    </dgm:pt>
    <dgm:pt modelId="{818EF24B-49AF-4727-AA0D-01D50091BAEC}" type="pres">
      <dgm:prSet presAssocID="{6EAC4721-9A07-42A7-8C06-67BD13419402}" presName="hierChild5" presStyleCnt="0"/>
      <dgm:spPr/>
    </dgm:pt>
    <dgm:pt modelId="{DD31EE7C-51CB-49E0-815B-B66BA1CA499D}" type="pres">
      <dgm:prSet presAssocID="{AB1C7B0D-DE29-4CC2-AA4B-D91A1903E4D9}" presName="Name50" presStyleLbl="parChTrans1D2" presStyleIdx="2" presStyleCnt="7"/>
      <dgm:spPr/>
      <dgm:t>
        <a:bodyPr/>
        <a:lstStyle/>
        <a:p>
          <a:endParaRPr lang="en-US"/>
        </a:p>
      </dgm:t>
    </dgm:pt>
    <dgm:pt modelId="{F3ED7574-2BD4-4EDA-8069-05BE2471DC02}" type="pres">
      <dgm:prSet presAssocID="{A29A55C7-33F9-4B43-B3ED-39195E6F31A6}" presName="hierRoot2" presStyleCnt="0">
        <dgm:presLayoutVars>
          <dgm:hierBranch val="r"/>
        </dgm:presLayoutVars>
      </dgm:prSet>
      <dgm:spPr/>
    </dgm:pt>
    <dgm:pt modelId="{01FBE93C-56E0-40CE-B096-0C1C0C93FF6F}" type="pres">
      <dgm:prSet presAssocID="{A29A55C7-33F9-4B43-B3ED-39195E6F31A6}" presName="rootComposite" presStyleCnt="0"/>
      <dgm:spPr/>
    </dgm:pt>
    <dgm:pt modelId="{CFF685DF-E920-43DD-A2CB-01B26A922DDD}" type="pres">
      <dgm:prSet presAssocID="{A29A55C7-33F9-4B43-B3ED-39195E6F31A6}" presName="rootText" presStyleLbl="node2" presStyleIdx="2" presStyleCnt="7" custScaleX="672749" custLinFactNeighborX="-4294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230590E-02ED-407C-8747-049D0200BD6D}" type="pres">
      <dgm:prSet presAssocID="{A29A55C7-33F9-4B43-B3ED-39195E6F31A6}" presName="rootConnector" presStyleLbl="node2" presStyleIdx="2" presStyleCnt="7"/>
      <dgm:spPr/>
      <dgm:t>
        <a:bodyPr/>
        <a:lstStyle/>
        <a:p>
          <a:endParaRPr lang="en-US"/>
        </a:p>
      </dgm:t>
    </dgm:pt>
    <dgm:pt modelId="{6C140871-6473-4FAB-9B3D-42B2D700AAC6}" type="pres">
      <dgm:prSet presAssocID="{A29A55C7-33F9-4B43-B3ED-39195E6F31A6}" presName="hierChild4" presStyleCnt="0"/>
      <dgm:spPr/>
    </dgm:pt>
    <dgm:pt modelId="{F5E03013-2D1B-4664-A189-DF6EDBF54BE0}" type="pres">
      <dgm:prSet presAssocID="{A29A55C7-33F9-4B43-B3ED-39195E6F31A6}" presName="hierChild5" presStyleCnt="0"/>
      <dgm:spPr/>
    </dgm:pt>
    <dgm:pt modelId="{3E5D204E-9E36-4D91-A650-C6D0F32EF244}" type="pres">
      <dgm:prSet presAssocID="{4B53F44F-C628-4A06-A1FB-EBFF71B0A555}" presName="Name50" presStyleLbl="parChTrans1D2" presStyleIdx="3" presStyleCnt="7"/>
      <dgm:spPr/>
      <dgm:t>
        <a:bodyPr/>
        <a:lstStyle/>
        <a:p>
          <a:endParaRPr lang="en-US"/>
        </a:p>
      </dgm:t>
    </dgm:pt>
    <dgm:pt modelId="{ED030D22-A70A-4322-AE35-CBD7825869FA}" type="pres">
      <dgm:prSet presAssocID="{EDD14DFE-67E7-4B26-AFE2-902F26CEDE23}" presName="hierRoot2" presStyleCnt="0">
        <dgm:presLayoutVars>
          <dgm:hierBranch val="r"/>
        </dgm:presLayoutVars>
      </dgm:prSet>
      <dgm:spPr/>
    </dgm:pt>
    <dgm:pt modelId="{341E9290-A655-4A98-A2CE-2D007BC90F3C}" type="pres">
      <dgm:prSet presAssocID="{EDD14DFE-67E7-4B26-AFE2-902F26CEDE23}" presName="rootComposite" presStyleCnt="0"/>
      <dgm:spPr/>
    </dgm:pt>
    <dgm:pt modelId="{70153B83-460A-4A1C-BBBE-C886B5B1EE56}" type="pres">
      <dgm:prSet presAssocID="{EDD14DFE-67E7-4B26-AFE2-902F26CEDE23}" presName="rootText" presStyleLbl="node2" presStyleIdx="3" presStyleCnt="7" custScaleX="672749" custLinFactNeighborX="-4294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F9480CE-0BF5-4F0A-8240-19210673CCFC}" type="pres">
      <dgm:prSet presAssocID="{EDD14DFE-67E7-4B26-AFE2-902F26CEDE23}" presName="rootConnector" presStyleLbl="node2" presStyleIdx="3" presStyleCnt="7"/>
      <dgm:spPr/>
      <dgm:t>
        <a:bodyPr/>
        <a:lstStyle/>
        <a:p>
          <a:endParaRPr lang="en-US"/>
        </a:p>
      </dgm:t>
    </dgm:pt>
    <dgm:pt modelId="{D67656C9-37FE-47B0-9FD7-B5472C7A6403}" type="pres">
      <dgm:prSet presAssocID="{EDD14DFE-67E7-4B26-AFE2-902F26CEDE23}" presName="hierChild4" presStyleCnt="0"/>
      <dgm:spPr/>
    </dgm:pt>
    <dgm:pt modelId="{C58104C3-5E5D-4C06-9CDE-9BE05429AC0C}" type="pres">
      <dgm:prSet presAssocID="{EDD14DFE-67E7-4B26-AFE2-902F26CEDE23}" presName="hierChild5" presStyleCnt="0"/>
      <dgm:spPr/>
    </dgm:pt>
    <dgm:pt modelId="{24971801-C7B3-438F-8051-9393FCA8A1F9}" type="pres">
      <dgm:prSet presAssocID="{D0356D7A-3CAD-498E-8760-2F82C4ED7AB5}" presName="Name50" presStyleLbl="parChTrans1D2" presStyleIdx="4" presStyleCnt="7"/>
      <dgm:spPr/>
      <dgm:t>
        <a:bodyPr/>
        <a:lstStyle/>
        <a:p>
          <a:endParaRPr lang="en-US"/>
        </a:p>
      </dgm:t>
    </dgm:pt>
    <dgm:pt modelId="{86B3ADA4-E7F9-4FB7-9C93-58336986B731}" type="pres">
      <dgm:prSet presAssocID="{9AA97B6C-CCB9-417B-BD92-49DBA8456C73}" presName="hierRoot2" presStyleCnt="0">
        <dgm:presLayoutVars>
          <dgm:hierBranch val="r"/>
        </dgm:presLayoutVars>
      </dgm:prSet>
      <dgm:spPr/>
    </dgm:pt>
    <dgm:pt modelId="{6F6014D3-52EA-47A9-83A9-3D03ED41DEB6}" type="pres">
      <dgm:prSet presAssocID="{9AA97B6C-CCB9-417B-BD92-49DBA8456C73}" presName="rootComposite" presStyleCnt="0"/>
      <dgm:spPr/>
    </dgm:pt>
    <dgm:pt modelId="{722B5C01-3B36-40C7-A648-E777940529CC}" type="pres">
      <dgm:prSet presAssocID="{9AA97B6C-CCB9-417B-BD92-49DBA8456C73}" presName="rootText" presStyleLbl="node2" presStyleIdx="4" presStyleCnt="7" custScaleX="672749" custLinFactNeighborX="-4294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46E2B0F-4613-4E2C-89AA-0B98C30E200F}" type="pres">
      <dgm:prSet presAssocID="{9AA97B6C-CCB9-417B-BD92-49DBA8456C73}" presName="rootConnector" presStyleLbl="node2" presStyleIdx="4" presStyleCnt="7"/>
      <dgm:spPr/>
      <dgm:t>
        <a:bodyPr/>
        <a:lstStyle/>
        <a:p>
          <a:endParaRPr lang="en-US"/>
        </a:p>
      </dgm:t>
    </dgm:pt>
    <dgm:pt modelId="{A82D29D9-5B41-4C44-8CC7-E7962A48DB15}" type="pres">
      <dgm:prSet presAssocID="{9AA97B6C-CCB9-417B-BD92-49DBA8456C73}" presName="hierChild4" presStyleCnt="0"/>
      <dgm:spPr/>
    </dgm:pt>
    <dgm:pt modelId="{69A4F902-55AA-4E16-9713-A7AF2DA47754}" type="pres">
      <dgm:prSet presAssocID="{9AA97B6C-CCB9-417B-BD92-49DBA8456C73}" presName="hierChild5" presStyleCnt="0"/>
      <dgm:spPr/>
    </dgm:pt>
    <dgm:pt modelId="{F8EFF05D-2B18-4590-967F-93785CBAB7F9}" type="pres">
      <dgm:prSet presAssocID="{D442145E-663A-4EBF-9D52-CA701A5A983C}" presName="Name50" presStyleLbl="parChTrans1D2" presStyleIdx="5" presStyleCnt="7"/>
      <dgm:spPr/>
      <dgm:t>
        <a:bodyPr/>
        <a:lstStyle/>
        <a:p>
          <a:endParaRPr lang="en-US"/>
        </a:p>
      </dgm:t>
    </dgm:pt>
    <dgm:pt modelId="{9BAF575D-1649-418C-9707-A3393B5BC504}" type="pres">
      <dgm:prSet presAssocID="{34514E5C-2F1B-4142-97F1-542B21055E96}" presName="hierRoot2" presStyleCnt="0">
        <dgm:presLayoutVars>
          <dgm:hierBranch val="r"/>
        </dgm:presLayoutVars>
      </dgm:prSet>
      <dgm:spPr/>
    </dgm:pt>
    <dgm:pt modelId="{209AFFF0-FE5C-4D3C-BD27-C1B874ACF253}" type="pres">
      <dgm:prSet presAssocID="{34514E5C-2F1B-4142-97F1-542B21055E96}" presName="rootComposite" presStyleCnt="0"/>
      <dgm:spPr/>
    </dgm:pt>
    <dgm:pt modelId="{1845F8ED-DC5F-4DEC-B88E-8CDB7ABE8B38}" type="pres">
      <dgm:prSet presAssocID="{34514E5C-2F1B-4142-97F1-542B21055E96}" presName="rootText" presStyleLbl="node2" presStyleIdx="5" presStyleCnt="7" custScaleX="672749" custLinFactNeighborX="-4294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2344AFD-B683-46F2-A272-DB3B13826F0E}" type="pres">
      <dgm:prSet presAssocID="{34514E5C-2F1B-4142-97F1-542B21055E96}" presName="rootConnector" presStyleLbl="node2" presStyleIdx="5" presStyleCnt="7"/>
      <dgm:spPr/>
      <dgm:t>
        <a:bodyPr/>
        <a:lstStyle/>
        <a:p>
          <a:endParaRPr lang="en-US"/>
        </a:p>
      </dgm:t>
    </dgm:pt>
    <dgm:pt modelId="{31D44804-0BF1-4342-8E63-56B5BC863BC9}" type="pres">
      <dgm:prSet presAssocID="{34514E5C-2F1B-4142-97F1-542B21055E96}" presName="hierChild4" presStyleCnt="0"/>
      <dgm:spPr/>
    </dgm:pt>
    <dgm:pt modelId="{AC623382-B53E-40E0-A60F-90A2010B3303}" type="pres">
      <dgm:prSet presAssocID="{34514E5C-2F1B-4142-97F1-542B21055E96}" presName="hierChild5" presStyleCnt="0"/>
      <dgm:spPr/>
    </dgm:pt>
    <dgm:pt modelId="{C22A8159-D5CB-47C5-B3EE-A1287A34385D}" type="pres">
      <dgm:prSet presAssocID="{CA745BE0-EA7A-4A29-81AE-93DD5E070C6E}" presName="Name50" presStyleLbl="parChTrans1D2" presStyleIdx="6" presStyleCnt="7"/>
      <dgm:spPr/>
      <dgm:t>
        <a:bodyPr/>
        <a:lstStyle/>
        <a:p>
          <a:endParaRPr lang="en-US"/>
        </a:p>
      </dgm:t>
    </dgm:pt>
    <dgm:pt modelId="{2DEB7A50-4CA2-4B56-AEFA-91D90861C682}" type="pres">
      <dgm:prSet presAssocID="{34F5FA72-D328-4F94-8463-B31842D9329A}" presName="hierRoot2" presStyleCnt="0">
        <dgm:presLayoutVars>
          <dgm:hierBranch val="r"/>
        </dgm:presLayoutVars>
      </dgm:prSet>
      <dgm:spPr/>
    </dgm:pt>
    <dgm:pt modelId="{7C077194-85AE-4E8F-A015-C66322EB5BFC}" type="pres">
      <dgm:prSet presAssocID="{34F5FA72-D328-4F94-8463-B31842D9329A}" presName="rootComposite" presStyleCnt="0"/>
      <dgm:spPr/>
    </dgm:pt>
    <dgm:pt modelId="{2BEDA078-B380-4420-AFC7-1CD955555E13}" type="pres">
      <dgm:prSet presAssocID="{34F5FA72-D328-4F94-8463-B31842D9329A}" presName="rootText" presStyleLbl="node2" presStyleIdx="6" presStyleCnt="7" custScaleX="672749" custLinFactNeighborX="-4294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A75059B-1793-4002-8488-28B075A2363C}" type="pres">
      <dgm:prSet presAssocID="{34F5FA72-D328-4F94-8463-B31842D9329A}" presName="rootConnector" presStyleLbl="node2" presStyleIdx="6" presStyleCnt="7"/>
      <dgm:spPr/>
      <dgm:t>
        <a:bodyPr/>
        <a:lstStyle/>
        <a:p>
          <a:endParaRPr lang="en-US"/>
        </a:p>
      </dgm:t>
    </dgm:pt>
    <dgm:pt modelId="{D52232C2-F795-495B-ADFA-1811F4380CB3}" type="pres">
      <dgm:prSet presAssocID="{34F5FA72-D328-4F94-8463-B31842D9329A}" presName="hierChild4" presStyleCnt="0"/>
      <dgm:spPr/>
    </dgm:pt>
    <dgm:pt modelId="{3527283E-893F-46C5-884C-79C1A8356000}" type="pres">
      <dgm:prSet presAssocID="{34F5FA72-D328-4F94-8463-B31842D9329A}" presName="hierChild5" presStyleCnt="0"/>
      <dgm:spPr/>
    </dgm:pt>
    <dgm:pt modelId="{00A6310C-4187-4982-AEAD-3652F63C7588}" type="pres">
      <dgm:prSet presAssocID="{E057A02F-1210-47C7-8F55-540C43AF5B4B}" presName="hierChild3" presStyleCnt="0"/>
      <dgm:spPr/>
    </dgm:pt>
  </dgm:ptLst>
  <dgm:cxnLst>
    <dgm:cxn modelId="{82479736-71BE-43B9-BB9B-F36D730D8075}" type="presOf" srcId="{4B53F44F-C628-4A06-A1FB-EBFF71B0A555}" destId="{3E5D204E-9E36-4D91-A650-C6D0F32EF244}" srcOrd="0" destOrd="0" presId="urn:microsoft.com/office/officeart/2005/8/layout/orgChart1"/>
    <dgm:cxn modelId="{3545272D-FB05-4AC4-80A6-D63B7ADDBF96}" srcId="{E057A02F-1210-47C7-8F55-540C43AF5B4B}" destId="{34F5FA72-D328-4F94-8463-B31842D9329A}" srcOrd="6" destOrd="0" parTransId="{CA745BE0-EA7A-4A29-81AE-93DD5E070C6E}" sibTransId="{B53CD7A4-7910-489F-8645-0827F7E7B2CC}"/>
    <dgm:cxn modelId="{6364C05B-478F-4D91-9E71-D2A718E42356}" type="presOf" srcId="{3B34A186-5872-4343-8966-46F913E4B63E}" destId="{EDD4C7F3-6393-4632-8FB3-85A03F10FE1B}" srcOrd="0" destOrd="0" presId="urn:microsoft.com/office/officeart/2005/8/layout/orgChart1"/>
    <dgm:cxn modelId="{BFAA3F8F-48FE-4D40-AB6B-F9D4C6CE3B3B}" type="presOf" srcId="{34514E5C-2F1B-4142-97F1-542B21055E96}" destId="{1845F8ED-DC5F-4DEC-B88E-8CDB7ABE8B38}" srcOrd="0" destOrd="0" presId="urn:microsoft.com/office/officeart/2005/8/layout/orgChart1"/>
    <dgm:cxn modelId="{4EF530D8-3115-49D4-BD49-0162AFEB9740}" type="presOf" srcId="{A29A55C7-33F9-4B43-B3ED-39195E6F31A6}" destId="{CFF685DF-E920-43DD-A2CB-01B26A922DDD}" srcOrd="0" destOrd="0" presId="urn:microsoft.com/office/officeart/2005/8/layout/orgChart1"/>
    <dgm:cxn modelId="{03B40D8F-16E7-4C83-98CC-F9834F574D82}" type="presOf" srcId="{E057A02F-1210-47C7-8F55-540C43AF5B4B}" destId="{A78F55DB-F92F-4AAE-AF31-FA2C30177CFF}" srcOrd="0" destOrd="0" presId="urn:microsoft.com/office/officeart/2005/8/layout/orgChart1"/>
    <dgm:cxn modelId="{E8874C18-917B-4131-9C4D-41BBAA6ECA23}" srcId="{E057A02F-1210-47C7-8F55-540C43AF5B4B}" destId="{34514E5C-2F1B-4142-97F1-542B21055E96}" srcOrd="5" destOrd="0" parTransId="{D442145E-663A-4EBF-9D52-CA701A5A983C}" sibTransId="{6E01DAC9-47EB-4A89-94EA-5ABAA040790C}"/>
    <dgm:cxn modelId="{1E8CC403-EF92-46B5-BF40-644BF3584751}" type="presOf" srcId="{CDBEFD87-FDDD-4B9C-A453-B65DD85B3F2F}" destId="{FD7016AC-4812-49A0-A0F3-0EE71AA3193B}" srcOrd="0" destOrd="0" presId="urn:microsoft.com/office/officeart/2005/8/layout/orgChart1"/>
    <dgm:cxn modelId="{2FA7EC35-02B7-4271-A2AA-1BD248ABB19D}" type="presOf" srcId="{647F45CC-CEC4-4680-94A5-76F0E6FC9B4D}" destId="{F42F634C-438F-4D70-98D7-F0F2E8BE4E8B}" srcOrd="0" destOrd="0" presId="urn:microsoft.com/office/officeart/2005/8/layout/orgChart1"/>
    <dgm:cxn modelId="{2C847314-7907-4768-8958-B5F492AEDA5F}" srcId="{E057A02F-1210-47C7-8F55-540C43AF5B4B}" destId="{6EAC4721-9A07-42A7-8C06-67BD13419402}" srcOrd="1" destOrd="0" parTransId="{41DA6945-0406-4593-8609-4BB2E68F4A96}" sibTransId="{C69ABD95-2749-4F18-BE2E-2D7722A14524}"/>
    <dgm:cxn modelId="{8CADB188-557C-494E-AEFC-209A70C97A53}" type="presOf" srcId="{9AA97B6C-CCB9-417B-BD92-49DBA8456C73}" destId="{722B5C01-3B36-40C7-A648-E777940529CC}" srcOrd="0" destOrd="0" presId="urn:microsoft.com/office/officeart/2005/8/layout/orgChart1"/>
    <dgm:cxn modelId="{9BFFD4C8-97E9-49F9-8EC6-39F90690EF67}" srcId="{E057A02F-1210-47C7-8F55-540C43AF5B4B}" destId="{A29A55C7-33F9-4B43-B3ED-39195E6F31A6}" srcOrd="2" destOrd="0" parTransId="{AB1C7B0D-DE29-4CC2-AA4B-D91A1903E4D9}" sibTransId="{C187965A-1B4A-4D00-B423-B93B91397BAB}"/>
    <dgm:cxn modelId="{74C1908B-5A7B-485A-B08D-6336C2329DFC}" type="presOf" srcId="{41DA6945-0406-4593-8609-4BB2E68F4A96}" destId="{52FA247B-0D1A-48D9-983A-D824F275FB87}" srcOrd="0" destOrd="0" presId="urn:microsoft.com/office/officeart/2005/8/layout/orgChart1"/>
    <dgm:cxn modelId="{3DDCA9F4-35A2-412A-8E9A-BE357F4002A4}" type="presOf" srcId="{EDD14DFE-67E7-4B26-AFE2-902F26CEDE23}" destId="{8F9480CE-0BF5-4F0A-8240-19210673CCFC}" srcOrd="1" destOrd="0" presId="urn:microsoft.com/office/officeart/2005/8/layout/orgChart1"/>
    <dgm:cxn modelId="{CD253CB0-D8FB-47E5-9B85-F542D32065EE}" type="presOf" srcId="{E057A02F-1210-47C7-8F55-540C43AF5B4B}" destId="{616C813C-C4FF-4AB6-9857-8B1954F7F63F}" srcOrd="1" destOrd="0" presId="urn:microsoft.com/office/officeart/2005/8/layout/orgChart1"/>
    <dgm:cxn modelId="{AB85828F-E41C-4747-B9D5-48B6B23144F3}" type="presOf" srcId="{D0356D7A-3CAD-498E-8760-2F82C4ED7AB5}" destId="{24971801-C7B3-438F-8051-9393FCA8A1F9}" srcOrd="0" destOrd="0" presId="urn:microsoft.com/office/officeart/2005/8/layout/orgChart1"/>
    <dgm:cxn modelId="{5B51A74B-5496-46C7-A7C0-71B6E2C12A0D}" type="presOf" srcId="{34F5FA72-D328-4F94-8463-B31842D9329A}" destId="{3A75059B-1793-4002-8488-28B075A2363C}" srcOrd="1" destOrd="0" presId="urn:microsoft.com/office/officeart/2005/8/layout/orgChart1"/>
    <dgm:cxn modelId="{AF117F8A-D6EE-48A6-A8B2-A5B3A83625DB}" type="presOf" srcId="{34F5FA72-D328-4F94-8463-B31842D9329A}" destId="{2BEDA078-B380-4420-AFC7-1CD955555E13}" srcOrd="0" destOrd="0" presId="urn:microsoft.com/office/officeart/2005/8/layout/orgChart1"/>
    <dgm:cxn modelId="{65F8C838-0E2E-4E6E-8574-8DE748DFEBA8}" type="presOf" srcId="{9AA97B6C-CCB9-417B-BD92-49DBA8456C73}" destId="{D46E2B0F-4613-4E2C-89AA-0B98C30E200F}" srcOrd="1" destOrd="0" presId="urn:microsoft.com/office/officeart/2005/8/layout/orgChart1"/>
    <dgm:cxn modelId="{12633117-4084-4B9A-BDF7-9B8641345196}" type="presOf" srcId="{CA745BE0-EA7A-4A29-81AE-93DD5E070C6E}" destId="{C22A8159-D5CB-47C5-B3EE-A1287A34385D}" srcOrd="0" destOrd="0" presId="urn:microsoft.com/office/officeart/2005/8/layout/orgChart1"/>
    <dgm:cxn modelId="{384F6200-2D7A-4370-A492-138537B8CF8E}" type="presOf" srcId="{6EAC4721-9A07-42A7-8C06-67BD13419402}" destId="{9DA1E867-98EA-4EAA-BAEA-E59996E22C9A}" srcOrd="0" destOrd="0" presId="urn:microsoft.com/office/officeart/2005/8/layout/orgChart1"/>
    <dgm:cxn modelId="{73453F44-E48C-42BE-A8AD-B50DD86ED085}" type="presOf" srcId="{6EAC4721-9A07-42A7-8C06-67BD13419402}" destId="{15B9C803-8373-4626-8C14-0D533855174D}" srcOrd="1" destOrd="0" presId="urn:microsoft.com/office/officeart/2005/8/layout/orgChart1"/>
    <dgm:cxn modelId="{F5DA44B5-ABB2-4D39-BF7F-09B6D95B7AA9}" srcId="{E057A02F-1210-47C7-8F55-540C43AF5B4B}" destId="{9AA97B6C-CCB9-417B-BD92-49DBA8456C73}" srcOrd="4" destOrd="0" parTransId="{D0356D7A-3CAD-498E-8760-2F82C4ED7AB5}" sibTransId="{53961511-BBE0-4437-98D2-E35C12DFE29A}"/>
    <dgm:cxn modelId="{E2CEE8A5-87F7-405F-B8B1-5988F7AEEB94}" type="presOf" srcId="{A29A55C7-33F9-4B43-B3ED-39195E6F31A6}" destId="{2230590E-02ED-407C-8747-049D0200BD6D}" srcOrd="1" destOrd="0" presId="urn:microsoft.com/office/officeart/2005/8/layout/orgChart1"/>
    <dgm:cxn modelId="{64825656-DD50-436D-9484-1356F8619549}" srcId="{E057A02F-1210-47C7-8F55-540C43AF5B4B}" destId="{EDD14DFE-67E7-4B26-AFE2-902F26CEDE23}" srcOrd="3" destOrd="0" parTransId="{4B53F44F-C628-4A06-A1FB-EBFF71B0A555}" sibTransId="{26580FF1-53DE-4BA1-96EA-25587820E901}"/>
    <dgm:cxn modelId="{8048D1CC-F5D9-4049-862C-E9417E899DA8}" srcId="{3B34A186-5872-4343-8966-46F913E4B63E}" destId="{E057A02F-1210-47C7-8F55-540C43AF5B4B}" srcOrd="0" destOrd="0" parTransId="{3304251B-E156-4A9D-AD6D-19DEAFBAA212}" sibTransId="{0A2B1112-78C4-4510-9D46-609E97B63F35}"/>
    <dgm:cxn modelId="{0FFF0E0D-A61D-4964-828F-27661659760F}" type="presOf" srcId="{CDBEFD87-FDDD-4B9C-A453-B65DD85B3F2F}" destId="{ABC6381F-66B2-4780-A430-C88558E7E8DB}" srcOrd="1" destOrd="0" presId="urn:microsoft.com/office/officeart/2005/8/layout/orgChart1"/>
    <dgm:cxn modelId="{66F7CE20-0FE8-4818-BC98-D014F823DBE6}" srcId="{E057A02F-1210-47C7-8F55-540C43AF5B4B}" destId="{CDBEFD87-FDDD-4B9C-A453-B65DD85B3F2F}" srcOrd="0" destOrd="0" parTransId="{647F45CC-CEC4-4680-94A5-76F0E6FC9B4D}" sibTransId="{3EC28E69-B890-4686-B28C-375A05AE1032}"/>
    <dgm:cxn modelId="{06293236-8221-47D2-AA4C-43F9BC630D80}" type="presOf" srcId="{D442145E-663A-4EBF-9D52-CA701A5A983C}" destId="{F8EFF05D-2B18-4590-967F-93785CBAB7F9}" srcOrd="0" destOrd="0" presId="urn:microsoft.com/office/officeart/2005/8/layout/orgChart1"/>
    <dgm:cxn modelId="{96ABA76A-2446-421E-A346-B28C380610E2}" type="presOf" srcId="{AB1C7B0D-DE29-4CC2-AA4B-D91A1903E4D9}" destId="{DD31EE7C-51CB-49E0-815B-B66BA1CA499D}" srcOrd="0" destOrd="0" presId="urn:microsoft.com/office/officeart/2005/8/layout/orgChart1"/>
    <dgm:cxn modelId="{9826AF8C-3547-4531-887B-EEBC73D02567}" type="presOf" srcId="{34514E5C-2F1B-4142-97F1-542B21055E96}" destId="{A2344AFD-B683-46F2-A272-DB3B13826F0E}" srcOrd="1" destOrd="0" presId="urn:microsoft.com/office/officeart/2005/8/layout/orgChart1"/>
    <dgm:cxn modelId="{EF9771F2-3496-40E0-AD4F-8CC9AF051D98}" type="presOf" srcId="{EDD14DFE-67E7-4B26-AFE2-902F26CEDE23}" destId="{70153B83-460A-4A1C-BBBE-C886B5B1EE56}" srcOrd="0" destOrd="0" presId="urn:microsoft.com/office/officeart/2005/8/layout/orgChart1"/>
    <dgm:cxn modelId="{962AD3E6-8892-4094-B13C-254AAFBF0ABC}" type="presParOf" srcId="{EDD4C7F3-6393-4632-8FB3-85A03F10FE1B}" destId="{7C332CCF-ECF1-4578-AEEC-DD597AA5C0B1}" srcOrd="0" destOrd="0" presId="urn:microsoft.com/office/officeart/2005/8/layout/orgChart1"/>
    <dgm:cxn modelId="{2DE778C8-867E-4210-9204-A7CA0A6D2E3B}" type="presParOf" srcId="{7C332CCF-ECF1-4578-AEEC-DD597AA5C0B1}" destId="{988D8C72-5344-4BF0-8A06-8A36FB75B8D2}" srcOrd="0" destOrd="0" presId="urn:microsoft.com/office/officeart/2005/8/layout/orgChart1"/>
    <dgm:cxn modelId="{4EDC7626-85D4-4899-8B8B-9CD035028C24}" type="presParOf" srcId="{988D8C72-5344-4BF0-8A06-8A36FB75B8D2}" destId="{A78F55DB-F92F-4AAE-AF31-FA2C30177CFF}" srcOrd="0" destOrd="0" presId="urn:microsoft.com/office/officeart/2005/8/layout/orgChart1"/>
    <dgm:cxn modelId="{7716C42B-CEB0-489D-8000-C8F8F478FA0F}" type="presParOf" srcId="{988D8C72-5344-4BF0-8A06-8A36FB75B8D2}" destId="{616C813C-C4FF-4AB6-9857-8B1954F7F63F}" srcOrd="1" destOrd="0" presId="urn:microsoft.com/office/officeart/2005/8/layout/orgChart1"/>
    <dgm:cxn modelId="{1E31349C-BDDB-471F-9DA0-D488153DBE74}" type="presParOf" srcId="{7C332CCF-ECF1-4578-AEEC-DD597AA5C0B1}" destId="{F0A26812-FF51-4397-94C7-972848B28675}" srcOrd="1" destOrd="0" presId="urn:microsoft.com/office/officeart/2005/8/layout/orgChart1"/>
    <dgm:cxn modelId="{4DA8628D-D244-4A7D-9B22-DB72A5E25656}" type="presParOf" srcId="{F0A26812-FF51-4397-94C7-972848B28675}" destId="{F42F634C-438F-4D70-98D7-F0F2E8BE4E8B}" srcOrd="0" destOrd="0" presId="urn:microsoft.com/office/officeart/2005/8/layout/orgChart1"/>
    <dgm:cxn modelId="{5D677B7E-70EF-42BA-89A8-29A642778F6A}" type="presParOf" srcId="{F0A26812-FF51-4397-94C7-972848B28675}" destId="{0A2CD245-8C35-415C-B852-D3C5E425ECCF}" srcOrd="1" destOrd="0" presId="urn:microsoft.com/office/officeart/2005/8/layout/orgChart1"/>
    <dgm:cxn modelId="{4E6AE1B2-64BB-43AD-9DFA-F40A5F642D82}" type="presParOf" srcId="{0A2CD245-8C35-415C-B852-D3C5E425ECCF}" destId="{CD752569-1074-4D8C-B162-0991BA8B9A22}" srcOrd="0" destOrd="0" presId="urn:microsoft.com/office/officeart/2005/8/layout/orgChart1"/>
    <dgm:cxn modelId="{F8159CF5-EA64-49B0-887F-A88E0E95BDDF}" type="presParOf" srcId="{CD752569-1074-4D8C-B162-0991BA8B9A22}" destId="{FD7016AC-4812-49A0-A0F3-0EE71AA3193B}" srcOrd="0" destOrd="0" presId="urn:microsoft.com/office/officeart/2005/8/layout/orgChart1"/>
    <dgm:cxn modelId="{FBE43C32-01F1-4C86-B5FC-F7FADD47D091}" type="presParOf" srcId="{CD752569-1074-4D8C-B162-0991BA8B9A22}" destId="{ABC6381F-66B2-4780-A430-C88558E7E8DB}" srcOrd="1" destOrd="0" presId="urn:microsoft.com/office/officeart/2005/8/layout/orgChart1"/>
    <dgm:cxn modelId="{EF929432-94DC-4ECC-A390-E164A7E58490}" type="presParOf" srcId="{0A2CD245-8C35-415C-B852-D3C5E425ECCF}" destId="{EF12252E-D263-480A-A5A9-9D376CA4C560}" srcOrd="1" destOrd="0" presId="urn:microsoft.com/office/officeart/2005/8/layout/orgChart1"/>
    <dgm:cxn modelId="{E1FB4354-28D0-4759-845C-F29A59436723}" type="presParOf" srcId="{0A2CD245-8C35-415C-B852-D3C5E425ECCF}" destId="{BC3E03CF-2D92-433C-9032-9FF2646B861C}" srcOrd="2" destOrd="0" presId="urn:microsoft.com/office/officeart/2005/8/layout/orgChart1"/>
    <dgm:cxn modelId="{BF09DCC3-F560-40FD-AB0B-F166C2DAA4FA}" type="presParOf" srcId="{F0A26812-FF51-4397-94C7-972848B28675}" destId="{52FA247B-0D1A-48D9-983A-D824F275FB87}" srcOrd="2" destOrd="0" presId="urn:microsoft.com/office/officeart/2005/8/layout/orgChart1"/>
    <dgm:cxn modelId="{BC0D5E75-64F9-4379-B067-FB7BE9CD1132}" type="presParOf" srcId="{F0A26812-FF51-4397-94C7-972848B28675}" destId="{84FAAFD8-2B2C-4417-A3A2-0128EBCF7D73}" srcOrd="3" destOrd="0" presId="urn:microsoft.com/office/officeart/2005/8/layout/orgChart1"/>
    <dgm:cxn modelId="{5FA7F757-7611-40FD-9403-9D9A14A7BEBD}" type="presParOf" srcId="{84FAAFD8-2B2C-4417-A3A2-0128EBCF7D73}" destId="{9D397467-2768-4983-819F-A7600E6D1D55}" srcOrd="0" destOrd="0" presId="urn:microsoft.com/office/officeart/2005/8/layout/orgChart1"/>
    <dgm:cxn modelId="{4E253A88-3A40-410A-A071-01EF22791C43}" type="presParOf" srcId="{9D397467-2768-4983-819F-A7600E6D1D55}" destId="{9DA1E867-98EA-4EAA-BAEA-E59996E22C9A}" srcOrd="0" destOrd="0" presId="urn:microsoft.com/office/officeart/2005/8/layout/orgChart1"/>
    <dgm:cxn modelId="{5183F81B-F030-4843-BFDD-418776DF8F6F}" type="presParOf" srcId="{9D397467-2768-4983-819F-A7600E6D1D55}" destId="{15B9C803-8373-4626-8C14-0D533855174D}" srcOrd="1" destOrd="0" presId="urn:microsoft.com/office/officeart/2005/8/layout/orgChart1"/>
    <dgm:cxn modelId="{0FF4E3D4-1004-44D8-B166-72834027064F}" type="presParOf" srcId="{84FAAFD8-2B2C-4417-A3A2-0128EBCF7D73}" destId="{5BEBAD35-6757-48AD-B069-50D93646EC7E}" srcOrd="1" destOrd="0" presId="urn:microsoft.com/office/officeart/2005/8/layout/orgChart1"/>
    <dgm:cxn modelId="{650BD070-5878-4A41-81EF-C686B4B44687}" type="presParOf" srcId="{84FAAFD8-2B2C-4417-A3A2-0128EBCF7D73}" destId="{818EF24B-49AF-4727-AA0D-01D50091BAEC}" srcOrd="2" destOrd="0" presId="urn:microsoft.com/office/officeart/2005/8/layout/orgChart1"/>
    <dgm:cxn modelId="{791AAD68-2E5B-41DC-8AA1-8821815F096E}" type="presParOf" srcId="{F0A26812-FF51-4397-94C7-972848B28675}" destId="{DD31EE7C-51CB-49E0-815B-B66BA1CA499D}" srcOrd="4" destOrd="0" presId="urn:microsoft.com/office/officeart/2005/8/layout/orgChart1"/>
    <dgm:cxn modelId="{583A5EBF-136F-481F-B58C-58CB8DFA3333}" type="presParOf" srcId="{F0A26812-FF51-4397-94C7-972848B28675}" destId="{F3ED7574-2BD4-4EDA-8069-05BE2471DC02}" srcOrd="5" destOrd="0" presId="urn:microsoft.com/office/officeart/2005/8/layout/orgChart1"/>
    <dgm:cxn modelId="{5B4B3484-D7C1-4075-99FF-3A8B8506AE38}" type="presParOf" srcId="{F3ED7574-2BD4-4EDA-8069-05BE2471DC02}" destId="{01FBE93C-56E0-40CE-B096-0C1C0C93FF6F}" srcOrd="0" destOrd="0" presId="urn:microsoft.com/office/officeart/2005/8/layout/orgChart1"/>
    <dgm:cxn modelId="{90F4EFFC-72F8-4E7B-A14E-2833289C8230}" type="presParOf" srcId="{01FBE93C-56E0-40CE-B096-0C1C0C93FF6F}" destId="{CFF685DF-E920-43DD-A2CB-01B26A922DDD}" srcOrd="0" destOrd="0" presId="urn:microsoft.com/office/officeart/2005/8/layout/orgChart1"/>
    <dgm:cxn modelId="{3C2E7ABF-E382-4BD0-8CC9-009619F2FF74}" type="presParOf" srcId="{01FBE93C-56E0-40CE-B096-0C1C0C93FF6F}" destId="{2230590E-02ED-407C-8747-049D0200BD6D}" srcOrd="1" destOrd="0" presId="urn:microsoft.com/office/officeart/2005/8/layout/orgChart1"/>
    <dgm:cxn modelId="{EF107722-7DBB-4835-8196-705C20F7174B}" type="presParOf" srcId="{F3ED7574-2BD4-4EDA-8069-05BE2471DC02}" destId="{6C140871-6473-4FAB-9B3D-42B2D700AAC6}" srcOrd="1" destOrd="0" presId="urn:microsoft.com/office/officeart/2005/8/layout/orgChart1"/>
    <dgm:cxn modelId="{6F459AD6-2050-4EEF-A064-14D459C2CBED}" type="presParOf" srcId="{F3ED7574-2BD4-4EDA-8069-05BE2471DC02}" destId="{F5E03013-2D1B-4664-A189-DF6EDBF54BE0}" srcOrd="2" destOrd="0" presId="urn:microsoft.com/office/officeart/2005/8/layout/orgChart1"/>
    <dgm:cxn modelId="{FD84E3E3-B000-4034-912B-2731745D2740}" type="presParOf" srcId="{F0A26812-FF51-4397-94C7-972848B28675}" destId="{3E5D204E-9E36-4D91-A650-C6D0F32EF244}" srcOrd="6" destOrd="0" presId="urn:microsoft.com/office/officeart/2005/8/layout/orgChart1"/>
    <dgm:cxn modelId="{53A8CF4A-EDD0-4DD9-A1B9-08060C439274}" type="presParOf" srcId="{F0A26812-FF51-4397-94C7-972848B28675}" destId="{ED030D22-A70A-4322-AE35-CBD7825869FA}" srcOrd="7" destOrd="0" presId="urn:microsoft.com/office/officeart/2005/8/layout/orgChart1"/>
    <dgm:cxn modelId="{05F538CA-B494-4505-9DAB-54DF7694B2FE}" type="presParOf" srcId="{ED030D22-A70A-4322-AE35-CBD7825869FA}" destId="{341E9290-A655-4A98-A2CE-2D007BC90F3C}" srcOrd="0" destOrd="0" presId="urn:microsoft.com/office/officeart/2005/8/layout/orgChart1"/>
    <dgm:cxn modelId="{B7B02AB1-8FF7-432C-83CE-A8F4CD30318D}" type="presParOf" srcId="{341E9290-A655-4A98-A2CE-2D007BC90F3C}" destId="{70153B83-460A-4A1C-BBBE-C886B5B1EE56}" srcOrd="0" destOrd="0" presId="urn:microsoft.com/office/officeart/2005/8/layout/orgChart1"/>
    <dgm:cxn modelId="{66227496-1312-4DFA-B3CA-D69344A40395}" type="presParOf" srcId="{341E9290-A655-4A98-A2CE-2D007BC90F3C}" destId="{8F9480CE-0BF5-4F0A-8240-19210673CCFC}" srcOrd="1" destOrd="0" presId="urn:microsoft.com/office/officeart/2005/8/layout/orgChart1"/>
    <dgm:cxn modelId="{46B87019-5BED-44E5-A434-0B9DCAC80BD9}" type="presParOf" srcId="{ED030D22-A70A-4322-AE35-CBD7825869FA}" destId="{D67656C9-37FE-47B0-9FD7-B5472C7A6403}" srcOrd="1" destOrd="0" presId="urn:microsoft.com/office/officeart/2005/8/layout/orgChart1"/>
    <dgm:cxn modelId="{8AB23A0D-FAC9-44A5-AFD5-845DE90D72ED}" type="presParOf" srcId="{ED030D22-A70A-4322-AE35-CBD7825869FA}" destId="{C58104C3-5E5D-4C06-9CDE-9BE05429AC0C}" srcOrd="2" destOrd="0" presId="urn:microsoft.com/office/officeart/2005/8/layout/orgChart1"/>
    <dgm:cxn modelId="{838A8E34-C9EC-4D0A-905C-BEA0FE272629}" type="presParOf" srcId="{F0A26812-FF51-4397-94C7-972848B28675}" destId="{24971801-C7B3-438F-8051-9393FCA8A1F9}" srcOrd="8" destOrd="0" presId="urn:microsoft.com/office/officeart/2005/8/layout/orgChart1"/>
    <dgm:cxn modelId="{91B81F2B-D45A-4730-9824-AB6CC0D673B2}" type="presParOf" srcId="{F0A26812-FF51-4397-94C7-972848B28675}" destId="{86B3ADA4-E7F9-4FB7-9C93-58336986B731}" srcOrd="9" destOrd="0" presId="urn:microsoft.com/office/officeart/2005/8/layout/orgChart1"/>
    <dgm:cxn modelId="{06F15796-FCEE-4074-B3B3-136BD323577B}" type="presParOf" srcId="{86B3ADA4-E7F9-4FB7-9C93-58336986B731}" destId="{6F6014D3-52EA-47A9-83A9-3D03ED41DEB6}" srcOrd="0" destOrd="0" presId="urn:microsoft.com/office/officeart/2005/8/layout/orgChart1"/>
    <dgm:cxn modelId="{27C9E3DA-A839-46C2-87B0-A4261F447F2A}" type="presParOf" srcId="{6F6014D3-52EA-47A9-83A9-3D03ED41DEB6}" destId="{722B5C01-3B36-40C7-A648-E777940529CC}" srcOrd="0" destOrd="0" presId="urn:microsoft.com/office/officeart/2005/8/layout/orgChart1"/>
    <dgm:cxn modelId="{DBE277D5-B9F3-466D-BA61-7F26E3332479}" type="presParOf" srcId="{6F6014D3-52EA-47A9-83A9-3D03ED41DEB6}" destId="{D46E2B0F-4613-4E2C-89AA-0B98C30E200F}" srcOrd="1" destOrd="0" presId="urn:microsoft.com/office/officeart/2005/8/layout/orgChart1"/>
    <dgm:cxn modelId="{D3ADEFAC-2F5C-43B6-BB7F-47E78B0580A3}" type="presParOf" srcId="{86B3ADA4-E7F9-4FB7-9C93-58336986B731}" destId="{A82D29D9-5B41-4C44-8CC7-E7962A48DB15}" srcOrd="1" destOrd="0" presId="urn:microsoft.com/office/officeart/2005/8/layout/orgChart1"/>
    <dgm:cxn modelId="{9E73D835-B4AB-46C6-9F89-5AAA8B5B8367}" type="presParOf" srcId="{86B3ADA4-E7F9-4FB7-9C93-58336986B731}" destId="{69A4F902-55AA-4E16-9713-A7AF2DA47754}" srcOrd="2" destOrd="0" presId="urn:microsoft.com/office/officeart/2005/8/layout/orgChart1"/>
    <dgm:cxn modelId="{62842A89-5606-40DC-856E-C9987EB4528E}" type="presParOf" srcId="{F0A26812-FF51-4397-94C7-972848B28675}" destId="{F8EFF05D-2B18-4590-967F-93785CBAB7F9}" srcOrd="10" destOrd="0" presId="urn:microsoft.com/office/officeart/2005/8/layout/orgChart1"/>
    <dgm:cxn modelId="{F48EDBDA-85D0-4045-A964-9112B21C36B1}" type="presParOf" srcId="{F0A26812-FF51-4397-94C7-972848B28675}" destId="{9BAF575D-1649-418C-9707-A3393B5BC504}" srcOrd="11" destOrd="0" presId="urn:microsoft.com/office/officeart/2005/8/layout/orgChart1"/>
    <dgm:cxn modelId="{B6E56156-3313-4E05-BC7F-D8D3118A90EA}" type="presParOf" srcId="{9BAF575D-1649-418C-9707-A3393B5BC504}" destId="{209AFFF0-FE5C-4D3C-BD27-C1B874ACF253}" srcOrd="0" destOrd="0" presId="urn:microsoft.com/office/officeart/2005/8/layout/orgChart1"/>
    <dgm:cxn modelId="{9036EF61-7403-4F76-9E93-9A7CD7D91D06}" type="presParOf" srcId="{209AFFF0-FE5C-4D3C-BD27-C1B874ACF253}" destId="{1845F8ED-DC5F-4DEC-B88E-8CDB7ABE8B38}" srcOrd="0" destOrd="0" presId="urn:microsoft.com/office/officeart/2005/8/layout/orgChart1"/>
    <dgm:cxn modelId="{DDE7A9DD-F4F5-4285-B8A2-A703A13258E9}" type="presParOf" srcId="{209AFFF0-FE5C-4D3C-BD27-C1B874ACF253}" destId="{A2344AFD-B683-46F2-A272-DB3B13826F0E}" srcOrd="1" destOrd="0" presId="urn:microsoft.com/office/officeart/2005/8/layout/orgChart1"/>
    <dgm:cxn modelId="{3CB6D662-8620-47E6-A392-62D1FB44A1DC}" type="presParOf" srcId="{9BAF575D-1649-418C-9707-A3393B5BC504}" destId="{31D44804-0BF1-4342-8E63-56B5BC863BC9}" srcOrd="1" destOrd="0" presId="urn:microsoft.com/office/officeart/2005/8/layout/orgChart1"/>
    <dgm:cxn modelId="{606509C1-0357-4874-B546-F2753D18120E}" type="presParOf" srcId="{9BAF575D-1649-418C-9707-A3393B5BC504}" destId="{AC623382-B53E-40E0-A60F-90A2010B3303}" srcOrd="2" destOrd="0" presId="urn:microsoft.com/office/officeart/2005/8/layout/orgChart1"/>
    <dgm:cxn modelId="{0E0248EA-6215-41EC-AD46-0813213C907A}" type="presParOf" srcId="{F0A26812-FF51-4397-94C7-972848B28675}" destId="{C22A8159-D5CB-47C5-B3EE-A1287A34385D}" srcOrd="12" destOrd="0" presId="urn:microsoft.com/office/officeart/2005/8/layout/orgChart1"/>
    <dgm:cxn modelId="{EF9AC5EE-DE98-46BB-B40B-6257F9A5ED06}" type="presParOf" srcId="{F0A26812-FF51-4397-94C7-972848B28675}" destId="{2DEB7A50-4CA2-4B56-AEFA-91D90861C682}" srcOrd="13" destOrd="0" presId="urn:microsoft.com/office/officeart/2005/8/layout/orgChart1"/>
    <dgm:cxn modelId="{91911A79-497D-46D4-97BF-297198B243EA}" type="presParOf" srcId="{2DEB7A50-4CA2-4B56-AEFA-91D90861C682}" destId="{7C077194-85AE-4E8F-A015-C66322EB5BFC}" srcOrd="0" destOrd="0" presId="urn:microsoft.com/office/officeart/2005/8/layout/orgChart1"/>
    <dgm:cxn modelId="{E3B75F4F-F13D-4D8A-8294-C33905DA1B77}" type="presParOf" srcId="{7C077194-85AE-4E8F-A015-C66322EB5BFC}" destId="{2BEDA078-B380-4420-AFC7-1CD955555E13}" srcOrd="0" destOrd="0" presId="urn:microsoft.com/office/officeart/2005/8/layout/orgChart1"/>
    <dgm:cxn modelId="{165D38EF-7552-4B9F-9318-27E7272682AF}" type="presParOf" srcId="{7C077194-85AE-4E8F-A015-C66322EB5BFC}" destId="{3A75059B-1793-4002-8488-28B075A2363C}" srcOrd="1" destOrd="0" presId="urn:microsoft.com/office/officeart/2005/8/layout/orgChart1"/>
    <dgm:cxn modelId="{63BEFF66-81B9-4F6D-BF71-28CE9774B225}" type="presParOf" srcId="{2DEB7A50-4CA2-4B56-AEFA-91D90861C682}" destId="{D52232C2-F795-495B-ADFA-1811F4380CB3}" srcOrd="1" destOrd="0" presId="urn:microsoft.com/office/officeart/2005/8/layout/orgChart1"/>
    <dgm:cxn modelId="{F4640D31-C3C4-4F40-ADC1-73FDFE47A548}" type="presParOf" srcId="{2DEB7A50-4CA2-4B56-AEFA-91D90861C682}" destId="{3527283E-893F-46C5-884C-79C1A8356000}" srcOrd="2" destOrd="0" presId="urn:microsoft.com/office/officeart/2005/8/layout/orgChart1"/>
    <dgm:cxn modelId="{F269A828-C2B8-4A63-B53E-21A2CE3B572D}" type="presParOf" srcId="{7C332CCF-ECF1-4578-AEEC-DD597AA5C0B1}" destId="{00A6310C-4187-4982-AEAD-3652F63C758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03F88FC-E992-40E6-92CE-1078547B4EA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3F93930-EF40-4764-8CCB-6A543CF82AAA}">
      <dgm:prSet phldrT="[Text]" custT="1"/>
      <dgm:spPr/>
      <dgm:t>
        <a:bodyPr/>
        <a:lstStyle/>
        <a:p>
          <a:r>
            <a:rPr lang="en-US" sz="2500" dirty="0"/>
            <a:t>Coating Material Specific – Health and Safety Requirements</a:t>
          </a:r>
        </a:p>
      </dgm:t>
    </dgm:pt>
    <dgm:pt modelId="{5C885262-8A39-4EE6-A806-5D145A96F1AB}" type="parTrans" cxnId="{866276BA-9E56-402D-A98A-DA00E4851A31}">
      <dgm:prSet/>
      <dgm:spPr/>
      <dgm:t>
        <a:bodyPr/>
        <a:lstStyle/>
        <a:p>
          <a:endParaRPr lang="en-US"/>
        </a:p>
      </dgm:t>
    </dgm:pt>
    <dgm:pt modelId="{789EAEDE-4B42-4EE6-BD09-051F7CFF60FB}" type="sibTrans" cxnId="{866276BA-9E56-402D-A98A-DA00E4851A31}">
      <dgm:prSet/>
      <dgm:spPr/>
      <dgm:t>
        <a:bodyPr/>
        <a:lstStyle/>
        <a:p>
          <a:endParaRPr lang="en-US"/>
        </a:p>
      </dgm:t>
    </dgm:pt>
    <dgm:pt modelId="{09BA9AC2-6EC8-4B8C-B17D-D580F1B4AB2D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</a:rPr>
            <a:t>In Service</a:t>
          </a:r>
        </a:p>
      </dgm:t>
    </dgm:pt>
    <dgm:pt modelId="{889CA7B9-4CA2-492F-8845-8F0FB6E9790A}" type="parTrans" cxnId="{7387F641-2F7F-4A16-8625-5105545E18F2}">
      <dgm:prSet/>
      <dgm:spPr/>
      <dgm:t>
        <a:bodyPr/>
        <a:lstStyle/>
        <a:p>
          <a:endParaRPr lang="en-US"/>
        </a:p>
      </dgm:t>
    </dgm:pt>
    <dgm:pt modelId="{B37E9F0E-3487-49B1-AA51-1BE262AC8440}" type="sibTrans" cxnId="{7387F641-2F7F-4A16-8625-5105545E18F2}">
      <dgm:prSet/>
      <dgm:spPr/>
      <dgm:t>
        <a:bodyPr/>
        <a:lstStyle/>
        <a:p>
          <a:endParaRPr lang="en-US"/>
        </a:p>
      </dgm:t>
    </dgm:pt>
    <dgm:pt modelId="{05E1290B-F2F8-4DE7-867D-E5BE95549C21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</a:rPr>
            <a:t>During Application</a:t>
          </a:r>
        </a:p>
      </dgm:t>
    </dgm:pt>
    <dgm:pt modelId="{8ED2E204-83E4-4493-BE99-067F595184EC}" type="parTrans" cxnId="{0F257A07-348D-4BE7-B040-A1B1F8A6E67D}">
      <dgm:prSet/>
      <dgm:spPr/>
      <dgm:t>
        <a:bodyPr/>
        <a:lstStyle/>
        <a:p>
          <a:endParaRPr lang="en-US"/>
        </a:p>
      </dgm:t>
    </dgm:pt>
    <dgm:pt modelId="{3BB7F8F5-C15E-4433-B5CD-14FE8D4AD668}" type="sibTrans" cxnId="{0F257A07-348D-4BE7-B040-A1B1F8A6E67D}">
      <dgm:prSet/>
      <dgm:spPr/>
      <dgm:t>
        <a:bodyPr/>
        <a:lstStyle/>
        <a:p>
          <a:endParaRPr lang="en-US"/>
        </a:p>
      </dgm:t>
    </dgm:pt>
    <dgm:pt modelId="{0F2434EF-AF54-4279-A5AF-1AC485DBB4CE}" type="pres">
      <dgm:prSet presAssocID="{A03F88FC-E992-40E6-92CE-1078547B4EA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60BC285-4590-4FE3-8533-50BC07AAF1AA}" type="pres">
      <dgm:prSet presAssocID="{43F93930-EF40-4764-8CCB-6A543CF82AAA}" presName="hierRoot1" presStyleCnt="0">
        <dgm:presLayoutVars>
          <dgm:hierBranch val="init"/>
        </dgm:presLayoutVars>
      </dgm:prSet>
      <dgm:spPr/>
    </dgm:pt>
    <dgm:pt modelId="{72035A3D-00A0-4EF9-9C1C-BF1CA6086DB1}" type="pres">
      <dgm:prSet presAssocID="{43F93930-EF40-4764-8CCB-6A543CF82AAA}" presName="rootComposite1" presStyleCnt="0"/>
      <dgm:spPr/>
    </dgm:pt>
    <dgm:pt modelId="{772A2781-76A2-4874-B59D-C50FBB1FC535}" type="pres">
      <dgm:prSet presAssocID="{43F93930-EF40-4764-8CCB-6A543CF82AAA}" presName="rootText1" presStyleLbl="node0" presStyleIdx="0" presStyleCnt="1" custScaleX="708640" custScaleY="11678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FDEBF9B-BB3A-491A-AB24-11EA02ECB9AF}" type="pres">
      <dgm:prSet presAssocID="{43F93930-EF40-4764-8CCB-6A543CF82AAA}" presName="rootConnector1" presStyleLbl="node1" presStyleIdx="0" presStyleCnt="0"/>
      <dgm:spPr/>
      <dgm:t>
        <a:bodyPr/>
        <a:lstStyle/>
        <a:p>
          <a:endParaRPr lang="en-US"/>
        </a:p>
      </dgm:t>
    </dgm:pt>
    <dgm:pt modelId="{EC543289-AB53-47F4-81A3-56677CF6029C}" type="pres">
      <dgm:prSet presAssocID="{43F93930-EF40-4764-8CCB-6A543CF82AAA}" presName="hierChild2" presStyleCnt="0"/>
      <dgm:spPr/>
    </dgm:pt>
    <dgm:pt modelId="{B94852A7-899B-4BDB-B0BD-2DD9114B2C32}" type="pres">
      <dgm:prSet presAssocID="{8ED2E204-83E4-4493-BE99-067F595184EC}" presName="Name37" presStyleLbl="parChTrans1D2" presStyleIdx="0" presStyleCnt="2"/>
      <dgm:spPr/>
      <dgm:t>
        <a:bodyPr/>
        <a:lstStyle/>
        <a:p>
          <a:endParaRPr lang="en-US"/>
        </a:p>
      </dgm:t>
    </dgm:pt>
    <dgm:pt modelId="{F724DA1E-7BC9-457B-ABFA-6AF4D605F0F8}" type="pres">
      <dgm:prSet presAssocID="{05E1290B-F2F8-4DE7-867D-E5BE95549C21}" presName="hierRoot2" presStyleCnt="0">
        <dgm:presLayoutVars>
          <dgm:hierBranch val="init"/>
        </dgm:presLayoutVars>
      </dgm:prSet>
      <dgm:spPr/>
    </dgm:pt>
    <dgm:pt modelId="{EB8C6E22-427A-4712-BA5D-6A360A864333}" type="pres">
      <dgm:prSet presAssocID="{05E1290B-F2F8-4DE7-867D-E5BE95549C21}" presName="rootComposite" presStyleCnt="0"/>
      <dgm:spPr/>
    </dgm:pt>
    <dgm:pt modelId="{FBE9CD2E-A9A4-4D6E-8A7C-8DE488751647}" type="pres">
      <dgm:prSet presAssocID="{05E1290B-F2F8-4DE7-867D-E5BE95549C21}" presName="rootText" presStyleLbl="node2" presStyleIdx="0" presStyleCnt="2" custScaleX="194872" custLinFactNeighborX="5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1AB7D92-F60A-4B61-AE05-AAC86173FB89}" type="pres">
      <dgm:prSet presAssocID="{05E1290B-F2F8-4DE7-867D-E5BE95549C21}" presName="rootConnector" presStyleLbl="node2" presStyleIdx="0" presStyleCnt="2"/>
      <dgm:spPr/>
      <dgm:t>
        <a:bodyPr/>
        <a:lstStyle/>
        <a:p>
          <a:endParaRPr lang="en-US"/>
        </a:p>
      </dgm:t>
    </dgm:pt>
    <dgm:pt modelId="{E9D68698-6B90-4B6D-A39B-354F5CEC6B75}" type="pres">
      <dgm:prSet presAssocID="{05E1290B-F2F8-4DE7-867D-E5BE95549C21}" presName="hierChild4" presStyleCnt="0"/>
      <dgm:spPr/>
    </dgm:pt>
    <dgm:pt modelId="{23F6C278-7108-4B35-A641-0A573A7A75C1}" type="pres">
      <dgm:prSet presAssocID="{05E1290B-F2F8-4DE7-867D-E5BE95549C21}" presName="hierChild5" presStyleCnt="0"/>
      <dgm:spPr/>
    </dgm:pt>
    <dgm:pt modelId="{C53B7050-4E83-4AE3-AF05-443B7CCAA3EF}" type="pres">
      <dgm:prSet presAssocID="{889CA7B9-4CA2-492F-8845-8F0FB6E9790A}" presName="Name37" presStyleLbl="parChTrans1D2" presStyleIdx="1" presStyleCnt="2"/>
      <dgm:spPr/>
      <dgm:t>
        <a:bodyPr/>
        <a:lstStyle/>
        <a:p>
          <a:endParaRPr lang="en-US"/>
        </a:p>
      </dgm:t>
    </dgm:pt>
    <dgm:pt modelId="{3A3C0437-8047-4ED5-99E7-18B14F2E54EE}" type="pres">
      <dgm:prSet presAssocID="{09BA9AC2-6EC8-4B8C-B17D-D580F1B4AB2D}" presName="hierRoot2" presStyleCnt="0">
        <dgm:presLayoutVars>
          <dgm:hierBranch val="init"/>
        </dgm:presLayoutVars>
      </dgm:prSet>
      <dgm:spPr/>
    </dgm:pt>
    <dgm:pt modelId="{A9E0362E-D389-4971-9161-16776A9305A6}" type="pres">
      <dgm:prSet presAssocID="{09BA9AC2-6EC8-4B8C-B17D-D580F1B4AB2D}" presName="rootComposite" presStyleCnt="0"/>
      <dgm:spPr/>
    </dgm:pt>
    <dgm:pt modelId="{53D5E7E4-CBF5-4C3C-86DE-250F013AD095}" type="pres">
      <dgm:prSet presAssocID="{09BA9AC2-6EC8-4B8C-B17D-D580F1B4AB2D}" presName="rootText" presStyleLbl="node2" presStyleIdx="1" presStyleCnt="2" custScaleX="194872" custLinFactNeighborX="5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E4CCC01-D724-4120-A33E-DEF8AD45FAFA}" type="pres">
      <dgm:prSet presAssocID="{09BA9AC2-6EC8-4B8C-B17D-D580F1B4AB2D}" presName="rootConnector" presStyleLbl="node2" presStyleIdx="1" presStyleCnt="2"/>
      <dgm:spPr/>
      <dgm:t>
        <a:bodyPr/>
        <a:lstStyle/>
        <a:p>
          <a:endParaRPr lang="en-US"/>
        </a:p>
      </dgm:t>
    </dgm:pt>
    <dgm:pt modelId="{F078F21C-7223-4C96-B0DC-3C89AC254D4C}" type="pres">
      <dgm:prSet presAssocID="{09BA9AC2-6EC8-4B8C-B17D-D580F1B4AB2D}" presName="hierChild4" presStyleCnt="0"/>
      <dgm:spPr/>
    </dgm:pt>
    <dgm:pt modelId="{DA2D78D9-DEFC-47D4-BA53-A09457A53EE5}" type="pres">
      <dgm:prSet presAssocID="{09BA9AC2-6EC8-4B8C-B17D-D580F1B4AB2D}" presName="hierChild5" presStyleCnt="0"/>
      <dgm:spPr/>
    </dgm:pt>
    <dgm:pt modelId="{A5DC0479-4C90-4EA7-B9B1-E8E92782B983}" type="pres">
      <dgm:prSet presAssocID="{43F93930-EF40-4764-8CCB-6A543CF82AAA}" presName="hierChild3" presStyleCnt="0"/>
      <dgm:spPr/>
    </dgm:pt>
  </dgm:ptLst>
  <dgm:cxnLst>
    <dgm:cxn modelId="{866276BA-9E56-402D-A98A-DA00E4851A31}" srcId="{A03F88FC-E992-40E6-92CE-1078547B4EAC}" destId="{43F93930-EF40-4764-8CCB-6A543CF82AAA}" srcOrd="0" destOrd="0" parTransId="{5C885262-8A39-4EE6-A806-5D145A96F1AB}" sibTransId="{789EAEDE-4B42-4EE6-BD09-051F7CFF60FB}"/>
    <dgm:cxn modelId="{C84C0033-E760-4671-BD88-67EEC74C9039}" type="presOf" srcId="{43F93930-EF40-4764-8CCB-6A543CF82AAA}" destId="{772A2781-76A2-4874-B59D-C50FBB1FC535}" srcOrd="0" destOrd="0" presId="urn:microsoft.com/office/officeart/2005/8/layout/orgChart1"/>
    <dgm:cxn modelId="{0F257A07-348D-4BE7-B040-A1B1F8A6E67D}" srcId="{43F93930-EF40-4764-8CCB-6A543CF82AAA}" destId="{05E1290B-F2F8-4DE7-867D-E5BE95549C21}" srcOrd="0" destOrd="0" parTransId="{8ED2E204-83E4-4493-BE99-067F595184EC}" sibTransId="{3BB7F8F5-C15E-4433-B5CD-14FE8D4AD668}"/>
    <dgm:cxn modelId="{7387F641-2F7F-4A16-8625-5105545E18F2}" srcId="{43F93930-EF40-4764-8CCB-6A543CF82AAA}" destId="{09BA9AC2-6EC8-4B8C-B17D-D580F1B4AB2D}" srcOrd="1" destOrd="0" parTransId="{889CA7B9-4CA2-492F-8845-8F0FB6E9790A}" sibTransId="{B37E9F0E-3487-49B1-AA51-1BE262AC8440}"/>
    <dgm:cxn modelId="{5E860B78-CB52-401E-96E5-DB9356208C16}" type="presOf" srcId="{889CA7B9-4CA2-492F-8845-8F0FB6E9790A}" destId="{C53B7050-4E83-4AE3-AF05-443B7CCAA3EF}" srcOrd="0" destOrd="0" presId="urn:microsoft.com/office/officeart/2005/8/layout/orgChart1"/>
    <dgm:cxn modelId="{D3439672-CEB8-48A4-933B-F4BFEB07C04C}" type="presOf" srcId="{8ED2E204-83E4-4493-BE99-067F595184EC}" destId="{B94852A7-899B-4BDB-B0BD-2DD9114B2C32}" srcOrd="0" destOrd="0" presId="urn:microsoft.com/office/officeart/2005/8/layout/orgChart1"/>
    <dgm:cxn modelId="{1C31DDC7-1748-4EC7-AF76-D0764F755C4E}" type="presOf" srcId="{A03F88FC-E992-40E6-92CE-1078547B4EAC}" destId="{0F2434EF-AF54-4279-A5AF-1AC485DBB4CE}" srcOrd="0" destOrd="0" presId="urn:microsoft.com/office/officeart/2005/8/layout/orgChart1"/>
    <dgm:cxn modelId="{7E0CF81C-DC1E-4B85-BFEB-CA4B4BF361A8}" type="presOf" srcId="{09BA9AC2-6EC8-4B8C-B17D-D580F1B4AB2D}" destId="{1E4CCC01-D724-4120-A33E-DEF8AD45FAFA}" srcOrd="1" destOrd="0" presId="urn:microsoft.com/office/officeart/2005/8/layout/orgChart1"/>
    <dgm:cxn modelId="{194786DB-C967-4CE6-9113-B75300217F99}" type="presOf" srcId="{43F93930-EF40-4764-8CCB-6A543CF82AAA}" destId="{0FDEBF9B-BB3A-491A-AB24-11EA02ECB9AF}" srcOrd="1" destOrd="0" presId="urn:microsoft.com/office/officeart/2005/8/layout/orgChart1"/>
    <dgm:cxn modelId="{4B2C7054-5019-4BEA-91BA-AEE0CE7C9BD3}" type="presOf" srcId="{09BA9AC2-6EC8-4B8C-B17D-D580F1B4AB2D}" destId="{53D5E7E4-CBF5-4C3C-86DE-250F013AD095}" srcOrd="0" destOrd="0" presId="urn:microsoft.com/office/officeart/2005/8/layout/orgChart1"/>
    <dgm:cxn modelId="{8351E261-6A18-4AB2-A92E-B55772489F3E}" type="presOf" srcId="{05E1290B-F2F8-4DE7-867D-E5BE95549C21}" destId="{41AB7D92-F60A-4B61-AE05-AAC86173FB89}" srcOrd="1" destOrd="0" presId="urn:microsoft.com/office/officeart/2005/8/layout/orgChart1"/>
    <dgm:cxn modelId="{D808B11A-D616-4A41-BE33-FDEDD21C7E8F}" type="presOf" srcId="{05E1290B-F2F8-4DE7-867D-E5BE95549C21}" destId="{FBE9CD2E-A9A4-4D6E-8A7C-8DE488751647}" srcOrd="0" destOrd="0" presId="urn:microsoft.com/office/officeart/2005/8/layout/orgChart1"/>
    <dgm:cxn modelId="{EE2A5038-64B0-4439-8AB4-F812F7A023C0}" type="presParOf" srcId="{0F2434EF-AF54-4279-A5AF-1AC485DBB4CE}" destId="{160BC285-4590-4FE3-8533-50BC07AAF1AA}" srcOrd="0" destOrd="0" presId="urn:microsoft.com/office/officeart/2005/8/layout/orgChart1"/>
    <dgm:cxn modelId="{AF4C4A7A-5A26-44F5-A4A2-209F29D1356B}" type="presParOf" srcId="{160BC285-4590-4FE3-8533-50BC07AAF1AA}" destId="{72035A3D-00A0-4EF9-9C1C-BF1CA6086DB1}" srcOrd="0" destOrd="0" presId="urn:microsoft.com/office/officeart/2005/8/layout/orgChart1"/>
    <dgm:cxn modelId="{DDF2D9C0-34A1-4123-BEEE-23D854F61F33}" type="presParOf" srcId="{72035A3D-00A0-4EF9-9C1C-BF1CA6086DB1}" destId="{772A2781-76A2-4874-B59D-C50FBB1FC535}" srcOrd="0" destOrd="0" presId="urn:microsoft.com/office/officeart/2005/8/layout/orgChart1"/>
    <dgm:cxn modelId="{A94F0498-D1D2-41B2-9B8B-9D9BF00D03DF}" type="presParOf" srcId="{72035A3D-00A0-4EF9-9C1C-BF1CA6086DB1}" destId="{0FDEBF9B-BB3A-491A-AB24-11EA02ECB9AF}" srcOrd="1" destOrd="0" presId="urn:microsoft.com/office/officeart/2005/8/layout/orgChart1"/>
    <dgm:cxn modelId="{C96F817D-E249-44EF-8668-D9892F35B998}" type="presParOf" srcId="{160BC285-4590-4FE3-8533-50BC07AAF1AA}" destId="{EC543289-AB53-47F4-81A3-56677CF6029C}" srcOrd="1" destOrd="0" presId="urn:microsoft.com/office/officeart/2005/8/layout/orgChart1"/>
    <dgm:cxn modelId="{19CBD8C8-E94A-4797-A2C0-64E1CB6C609D}" type="presParOf" srcId="{EC543289-AB53-47F4-81A3-56677CF6029C}" destId="{B94852A7-899B-4BDB-B0BD-2DD9114B2C32}" srcOrd="0" destOrd="0" presId="urn:microsoft.com/office/officeart/2005/8/layout/orgChart1"/>
    <dgm:cxn modelId="{5BAE084B-A5A9-4AEF-ADC6-4C73D7F59A3B}" type="presParOf" srcId="{EC543289-AB53-47F4-81A3-56677CF6029C}" destId="{F724DA1E-7BC9-457B-ABFA-6AF4D605F0F8}" srcOrd="1" destOrd="0" presId="urn:microsoft.com/office/officeart/2005/8/layout/orgChart1"/>
    <dgm:cxn modelId="{EE5747B0-CDA0-46C0-8138-7C82818B3573}" type="presParOf" srcId="{F724DA1E-7BC9-457B-ABFA-6AF4D605F0F8}" destId="{EB8C6E22-427A-4712-BA5D-6A360A864333}" srcOrd="0" destOrd="0" presId="urn:microsoft.com/office/officeart/2005/8/layout/orgChart1"/>
    <dgm:cxn modelId="{CB1AFB75-BD41-4174-9BD7-3AF363ED51B0}" type="presParOf" srcId="{EB8C6E22-427A-4712-BA5D-6A360A864333}" destId="{FBE9CD2E-A9A4-4D6E-8A7C-8DE488751647}" srcOrd="0" destOrd="0" presId="urn:microsoft.com/office/officeart/2005/8/layout/orgChart1"/>
    <dgm:cxn modelId="{2CC7F206-31E6-4F11-83A5-13B948A71700}" type="presParOf" srcId="{EB8C6E22-427A-4712-BA5D-6A360A864333}" destId="{41AB7D92-F60A-4B61-AE05-AAC86173FB89}" srcOrd="1" destOrd="0" presId="urn:microsoft.com/office/officeart/2005/8/layout/orgChart1"/>
    <dgm:cxn modelId="{CDC90448-DEC1-4DD0-BFE0-79A048B057D2}" type="presParOf" srcId="{F724DA1E-7BC9-457B-ABFA-6AF4D605F0F8}" destId="{E9D68698-6B90-4B6D-A39B-354F5CEC6B75}" srcOrd="1" destOrd="0" presId="urn:microsoft.com/office/officeart/2005/8/layout/orgChart1"/>
    <dgm:cxn modelId="{1F1EA1F4-1E35-4C31-8B56-8E3CDFC8D68D}" type="presParOf" srcId="{F724DA1E-7BC9-457B-ABFA-6AF4D605F0F8}" destId="{23F6C278-7108-4B35-A641-0A573A7A75C1}" srcOrd="2" destOrd="0" presId="urn:microsoft.com/office/officeart/2005/8/layout/orgChart1"/>
    <dgm:cxn modelId="{A51E5550-B636-45EE-A7E9-8BF9B5DB412A}" type="presParOf" srcId="{EC543289-AB53-47F4-81A3-56677CF6029C}" destId="{C53B7050-4E83-4AE3-AF05-443B7CCAA3EF}" srcOrd="2" destOrd="0" presId="urn:microsoft.com/office/officeart/2005/8/layout/orgChart1"/>
    <dgm:cxn modelId="{C30F17F2-4D3D-4307-9D91-6A951A120D63}" type="presParOf" srcId="{EC543289-AB53-47F4-81A3-56677CF6029C}" destId="{3A3C0437-8047-4ED5-99E7-18B14F2E54EE}" srcOrd="3" destOrd="0" presId="urn:microsoft.com/office/officeart/2005/8/layout/orgChart1"/>
    <dgm:cxn modelId="{2980F286-3A8B-40DB-98EE-40EE418AE89E}" type="presParOf" srcId="{3A3C0437-8047-4ED5-99E7-18B14F2E54EE}" destId="{A9E0362E-D389-4971-9161-16776A9305A6}" srcOrd="0" destOrd="0" presId="urn:microsoft.com/office/officeart/2005/8/layout/orgChart1"/>
    <dgm:cxn modelId="{D44029A0-1DDE-42DB-9D9C-F22CB14E9BF3}" type="presParOf" srcId="{A9E0362E-D389-4971-9161-16776A9305A6}" destId="{53D5E7E4-CBF5-4C3C-86DE-250F013AD095}" srcOrd="0" destOrd="0" presId="urn:microsoft.com/office/officeart/2005/8/layout/orgChart1"/>
    <dgm:cxn modelId="{A7E25CB4-AC4A-4B77-BF5B-EB58B46A635B}" type="presParOf" srcId="{A9E0362E-D389-4971-9161-16776A9305A6}" destId="{1E4CCC01-D724-4120-A33E-DEF8AD45FAFA}" srcOrd="1" destOrd="0" presId="urn:microsoft.com/office/officeart/2005/8/layout/orgChart1"/>
    <dgm:cxn modelId="{C35FB7D2-54B2-4D0B-B969-67E252D0D942}" type="presParOf" srcId="{3A3C0437-8047-4ED5-99E7-18B14F2E54EE}" destId="{F078F21C-7223-4C96-B0DC-3C89AC254D4C}" srcOrd="1" destOrd="0" presId="urn:microsoft.com/office/officeart/2005/8/layout/orgChart1"/>
    <dgm:cxn modelId="{57047145-700D-4F0C-BF28-3EC0172A7570}" type="presParOf" srcId="{3A3C0437-8047-4ED5-99E7-18B14F2E54EE}" destId="{DA2D78D9-DEFC-47D4-BA53-A09457A53EE5}" srcOrd="2" destOrd="0" presId="urn:microsoft.com/office/officeart/2005/8/layout/orgChart1"/>
    <dgm:cxn modelId="{E50DF3EC-A834-4A5D-A3DD-C777A327B980}" type="presParOf" srcId="{160BC285-4590-4FE3-8533-50BC07AAF1AA}" destId="{A5DC0479-4C90-4EA7-B9B1-E8E92782B98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27F4879-3120-4619-ACAB-F2FC5E0E034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3CBE321-12F8-4BDF-93EA-E1AB9DB4EC7D}">
      <dgm:prSet phldrT="[Text]" custT="1"/>
      <dgm:spPr/>
      <dgm:t>
        <a:bodyPr/>
        <a:lstStyle/>
        <a:p>
          <a:r>
            <a:rPr lang="en-US" sz="3000" dirty="0"/>
            <a:t>Coating Material – Cost Consideration</a:t>
          </a:r>
        </a:p>
      </dgm:t>
    </dgm:pt>
    <dgm:pt modelId="{377378EC-528C-439D-8033-0EA3AB70B0B4}" type="parTrans" cxnId="{6FC044CC-8330-4F18-899C-86887743213D}">
      <dgm:prSet/>
      <dgm:spPr/>
      <dgm:t>
        <a:bodyPr/>
        <a:lstStyle/>
        <a:p>
          <a:endParaRPr lang="en-US" sz="1400"/>
        </a:p>
      </dgm:t>
    </dgm:pt>
    <dgm:pt modelId="{3CB97F80-312F-4F61-B304-217D9CB923C0}" type="sibTrans" cxnId="{6FC044CC-8330-4F18-899C-86887743213D}">
      <dgm:prSet/>
      <dgm:spPr/>
      <dgm:t>
        <a:bodyPr/>
        <a:lstStyle/>
        <a:p>
          <a:endParaRPr lang="en-US" sz="1400"/>
        </a:p>
      </dgm:t>
    </dgm:pt>
    <dgm:pt modelId="{23B3AAB3-0802-4B4A-AD26-C9BAFD371E42}">
      <dgm:prSet phldrT="[Text]" custT="1"/>
      <dgm:spPr/>
      <dgm:t>
        <a:bodyPr/>
        <a:lstStyle/>
        <a:p>
          <a:r>
            <a:rPr lang="en-US" sz="2000" dirty="0">
              <a:latin typeface="+mj-lt"/>
            </a:rPr>
            <a:t>Cost of Painting Operation</a:t>
          </a:r>
          <a:endParaRPr lang="en-US" sz="2000" dirty="0"/>
        </a:p>
      </dgm:t>
    </dgm:pt>
    <dgm:pt modelId="{BE9A753B-FE8A-4B89-B88D-289A6FB0264D}" type="parTrans" cxnId="{C414941E-05F5-417D-A79C-24D8B2DDAD69}">
      <dgm:prSet/>
      <dgm:spPr/>
      <dgm:t>
        <a:bodyPr/>
        <a:lstStyle/>
        <a:p>
          <a:endParaRPr lang="en-US" sz="1400"/>
        </a:p>
      </dgm:t>
    </dgm:pt>
    <dgm:pt modelId="{7CD68B99-657C-43E6-9DBF-A98F1FA482E7}" type="sibTrans" cxnId="{C414941E-05F5-417D-A79C-24D8B2DDAD69}">
      <dgm:prSet/>
      <dgm:spPr/>
      <dgm:t>
        <a:bodyPr/>
        <a:lstStyle/>
        <a:p>
          <a:endParaRPr lang="en-US" sz="1400"/>
        </a:p>
      </dgm:t>
    </dgm:pt>
    <dgm:pt modelId="{65A5FC40-453C-4EBB-BC47-DDE40DFE62E3}">
      <dgm:prSet phldrT="[Text]" custT="1"/>
      <dgm:spPr/>
      <dgm:t>
        <a:bodyPr/>
        <a:lstStyle/>
        <a:p>
          <a:r>
            <a:rPr lang="en-US" sz="2000" dirty="0">
              <a:latin typeface="+mj-lt"/>
            </a:rPr>
            <a:t>Cost of Painting Test</a:t>
          </a:r>
          <a:endParaRPr lang="en-US" sz="2000" dirty="0"/>
        </a:p>
      </dgm:t>
    </dgm:pt>
    <dgm:pt modelId="{07C4C110-7EEA-441C-A483-9781333298D6}" type="parTrans" cxnId="{69C1933D-0669-493F-8BEA-4AAD352AF44A}">
      <dgm:prSet/>
      <dgm:spPr/>
      <dgm:t>
        <a:bodyPr/>
        <a:lstStyle/>
        <a:p>
          <a:endParaRPr lang="en-US" sz="1400"/>
        </a:p>
      </dgm:t>
    </dgm:pt>
    <dgm:pt modelId="{8A4F608E-F873-4DF3-96F5-6AF62945A2B1}" type="sibTrans" cxnId="{69C1933D-0669-493F-8BEA-4AAD352AF44A}">
      <dgm:prSet/>
      <dgm:spPr/>
      <dgm:t>
        <a:bodyPr/>
        <a:lstStyle/>
        <a:p>
          <a:endParaRPr lang="en-US" sz="1400"/>
        </a:p>
      </dgm:t>
    </dgm:pt>
    <dgm:pt modelId="{BC156451-1243-4766-BFE0-375C956BD354}">
      <dgm:prSet phldrT="[Text]" custT="1"/>
      <dgm:spPr/>
      <dgm:t>
        <a:bodyPr/>
        <a:lstStyle/>
        <a:p>
          <a:r>
            <a:rPr lang="en-US" sz="2000" dirty="0"/>
            <a:t>Cost of Blasting Operation</a:t>
          </a:r>
        </a:p>
      </dgm:t>
    </dgm:pt>
    <dgm:pt modelId="{080E5957-B704-4557-9268-B1096D8CE70F}" type="parTrans" cxnId="{A3DA68E2-EF01-4450-8BE1-D97236EF8A8A}">
      <dgm:prSet/>
      <dgm:spPr/>
      <dgm:t>
        <a:bodyPr/>
        <a:lstStyle/>
        <a:p>
          <a:endParaRPr lang="en-US" sz="1400"/>
        </a:p>
      </dgm:t>
    </dgm:pt>
    <dgm:pt modelId="{9793BC77-B988-4FA7-AB3B-E14C63DB6AEC}" type="sibTrans" cxnId="{A3DA68E2-EF01-4450-8BE1-D97236EF8A8A}">
      <dgm:prSet/>
      <dgm:spPr/>
      <dgm:t>
        <a:bodyPr/>
        <a:lstStyle/>
        <a:p>
          <a:endParaRPr lang="en-US" sz="1400"/>
        </a:p>
      </dgm:t>
    </dgm:pt>
    <dgm:pt modelId="{2E6B674C-9F8C-4BBC-8E24-ABC608EDEA58}">
      <dgm:prSet phldrT="[Text]" custT="1"/>
      <dgm:spPr/>
      <dgm:t>
        <a:bodyPr/>
        <a:lstStyle/>
        <a:p>
          <a:r>
            <a:rPr lang="en-US" sz="2000">
              <a:latin typeface="+mj-lt"/>
            </a:rPr>
            <a:t>Abrasive Material</a:t>
          </a:r>
          <a:endParaRPr lang="en-US" sz="2000" dirty="0"/>
        </a:p>
      </dgm:t>
    </dgm:pt>
    <dgm:pt modelId="{22A9B806-898F-4E52-9D8C-4EC30059D3CE}" type="parTrans" cxnId="{68D4B5F1-A899-44FE-9115-628A91B2A70F}">
      <dgm:prSet/>
      <dgm:spPr/>
      <dgm:t>
        <a:bodyPr/>
        <a:lstStyle/>
        <a:p>
          <a:endParaRPr lang="en-US" sz="1400"/>
        </a:p>
      </dgm:t>
    </dgm:pt>
    <dgm:pt modelId="{AFF9BB4E-EBAF-4060-BEF2-7A0C616CBDAB}" type="sibTrans" cxnId="{68D4B5F1-A899-44FE-9115-628A91B2A70F}">
      <dgm:prSet/>
      <dgm:spPr/>
      <dgm:t>
        <a:bodyPr/>
        <a:lstStyle/>
        <a:p>
          <a:endParaRPr lang="en-US" sz="1400"/>
        </a:p>
      </dgm:t>
    </dgm:pt>
    <dgm:pt modelId="{C62E38A8-C12D-4BFB-B5AE-82CF7225823A}">
      <dgm:prSet phldrT="[Text]" custT="1"/>
      <dgm:spPr/>
      <dgm:t>
        <a:bodyPr/>
        <a:lstStyle/>
        <a:p>
          <a:r>
            <a:rPr lang="en-US" sz="2000" dirty="0">
              <a:latin typeface="+mj-lt"/>
            </a:rPr>
            <a:t>Blasting Application</a:t>
          </a:r>
          <a:endParaRPr lang="en-US" sz="2000" dirty="0"/>
        </a:p>
      </dgm:t>
    </dgm:pt>
    <dgm:pt modelId="{322600FC-DD6D-457A-AD96-0E9487F2B3E4}" type="parTrans" cxnId="{334B848A-B065-4904-861B-788A788EAA6F}">
      <dgm:prSet/>
      <dgm:spPr/>
      <dgm:t>
        <a:bodyPr/>
        <a:lstStyle/>
        <a:p>
          <a:endParaRPr lang="en-US" sz="1400"/>
        </a:p>
      </dgm:t>
    </dgm:pt>
    <dgm:pt modelId="{85383A69-41CB-42BE-BD00-F94B21B52563}" type="sibTrans" cxnId="{334B848A-B065-4904-861B-788A788EAA6F}">
      <dgm:prSet/>
      <dgm:spPr/>
      <dgm:t>
        <a:bodyPr/>
        <a:lstStyle/>
        <a:p>
          <a:endParaRPr lang="en-US" sz="1400"/>
        </a:p>
      </dgm:t>
    </dgm:pt>
    <dgm:pt modelId="{BB13113A-AEA2-4286-9E9F-81E47D49F1D5}">
      <dgm:prSet phldrT="[Text]" custT="1"/>
      <dgm:spPr/>
      <dgm:t>
        <a:bodyPr/>
        <a:lstStyle/>
        <a:p>
          <a:r>
            <a:rPr lang="en-US" sz="2000">
              <a:latin typeface="+mj-lt"/>
            </a:rPr>
            <a:t>Painting Material</a:t>
          </a:r>
          <a:endParaRPr lang="en-US" sz="2000" dirty="0"/>
        </a:p>
      </dgm:t>
    </dgm:pt>
    <dgm:pt modelId="{63978D62-C706-4A34-BCB3-D0C1895DC630}" type="parTrans" cxnId="{8330AAD5-422D-4758-9E23-6F59E1D261B5}">
      <dgm:prSet/>
      <dgm:spPr/>
      <dgm:t>
        <a:bodyPr/>
        <a:lstStyle/>
        <a:p>
          <a:endParaRPr lang="en-US" sz="1400"/>
        </a:p>
      </dgm:t>
    </dgm:pt>
    <dgm:pt modelId="{BC5ED59C-AA8C-4C03-8823-5CE2993E99CA}" type="sibTrans" cxnId="{8330AAD5-422D-4758-9E23-6F59E1D261B5}">
      <dgm:prSet/>
      <dgm:spPr/>
      <dgm:t>
        <a:bodyPr/>
        <a:lstStyle/>
        <a:p>
          <a:endParaRPr lang="en-US" sz="1400"/>
        </a:p>
      </dgm:t>
    </dgm:pt>
    <dgm:pt modelId="{CA19AB04-FDF8-48F4-8DB5-DCECDCD42698}">
      <dgm:prSet phldrT="[Text]" custT="1"/>
      <dgm:spPr/>
      <dgm:t>
        <a:bodyPr/>
        <a:lstStyle/>
        <a:p>
          <a:r>
            <a:rPr lang="en-US" sz="2000" dirty="0">
              <a:latin typeface="+mj-lt"/>
            </a:rPr>
            <a:t>Painting Application</a:t>
          </a:r>
          <a:endParaRPr lang="en-US" sz="2000" dirty="0"/>
        </a:p>
      </dgm:t>
    </dgm:pt>
    <dgm:pt modelId="{D699A44F-9C74-4290-9995-B921B4397727}" type="parTrans" cxnId="{BE58998C-DE9E-490F-BEEE-8E23E3DAD786}">
      <dgm:prSet/>
      <dgm:spPr/>
      <dgm:t>
        <a:bodyPr/>
        <a:lstStyle/>
        <a:p>
          <a:endParaRPr lang="en-US" sz="1400"/>
        </a:p>
      </dgm:t>
    </dgm:pt>
    <dgm:pt modelId="{D85377AC-B47B-4B5B-8D1A-F2428CA96A47}" type="sibTrans" cxnId="{BE58998C-DE9E-490F-BEEE-8E23E3DAD786}">
      <dgm:prSet/>
      <dgm:spPr/>
      <dgm:t>
        <a:bodyPr/>
        <a:lstStyle/>
        <a:p>
          <a:endParaRPr lang="en-US" sz="1400"/>
        </a:p>
      </dgm:t>
    </dgm:pt>
    <dgm:pt modelId="{F5796827-57CE-4B66-94C8-01A2BE511E2F}">
      <dgm:prSet phldrT="[Text]" custT="1"/>
      <dgm:spPr/>
      <dgm:t>
        <a:bodyPr/>
        <a:lstStyle/>
        <a:p>
          <a:r>
            <a:rPr lang="en-US" sz="2000" dirty="0">
              <a:latin typeface="+mj-lt"/>
            </a:rPr>
            <a:t>At Site</a:t>
          </a:r>
          <a:endParaRPr lang="en-US" sz="2000" dirty="0"/>
        </a:p>
      </dgm:t>
    </dgm:pt>
    <dgm:pt modelId="{738E0EED-229D-4979-B403-A536EB1A1852}" type="parTrans" cxnId="{F43AAAFC-4723-42D7-8735-8D9C3B31C993}">
      <dgm:prSet/>
      <dgm:spPr/>
      <dgm:t>
        <a:bodyPr/>
        <a:lstStyle/>
        <a:p>
          <a:endParaRPr lang="en-US" sz="1400"/>
        </a:p>
      </dgm:t>
    </dgm:pt>
    <dgm:pt modelId="{D11A922D-EA1E-41E8-9208-D286309306DF}" type="sibTrans" cxnId="{F43AAAFC-4723-42D7-8735-8D9C3B31C993}">
      <dgm:prSet/>
      <dgm:spPr/>
      <dgm:t>
        <a:bodyPr/>
        <a:lstStyle/>
        <a:p>
          <a:endParaRPr lang="en-US" sz="1400"/>
        </a:p>
      </dgm:t>
    </dgm:pt>
    <dgm:pt modelId="{22C6172A-A898-46AB-B3CD-8CC9638A5C8C}">
      <dgm:prSet phldrT="[Text]" custT="1"/>
      <dgm:spPr/>
      <dgm:t>
        <a:bodyPr/>
        <a:lstStyle/>
        <a:p>
          <a:r>
            <a:rPr lang="en-US" sz="2000">
              <a:latin typeface="+mj-lt"/>
            </a:rPr>
            <a:t>Lab</a:t>
          </a:r>
          <a:endParaRPr lang="en-US" sz="2000" dirty="0"/>
        </a:p>
      </dgm:t>
    </dgm:pt>
    <dgm:pt modelId="{99B37115-6FCE-4B8E-A234-19A841151AD5}" type="parTrans" cxnId="{705C08CC-B243-4C84-83F3-C27D5BA38319}">
      <dgm:prSet/>
      <dgm:spPr/>
      <dgm:t>
        <a:bodyPr/>
        <a:lstStyle/>
        <a:p>
          <a:endParaRPr lang="en-US" sz="1400"/>
        </a:p>
      </dgm:t>
    </dgm:pt>
    <dgm:pt modelId="{0A3CD18C-E889-4328-BB4B-E6F1153C9FE2}" type="sibTrans" cxnId="{705C08CC-B243-4C84-83F3-C27D5BA38319}">
      <dgm:prSet/>
      <dgm:spPr/>
      <dgm:t>
        <a:bodyPr/>
        <a:lstStyle/>
        <a:p>
          <a:endParaRPr lang="en-US" sz="1400"/>
        </a:p>
      </dgm:t>
    </dgm:pt>
    <dgm:pt modelId="{F2354975-5B53-4E2C-81D1-7ACF0B3A325A}" type="pres">
      <dgm:prSet presAssocID="{227F4879-3120-4619-ACAB-F2FC5E0E034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CFFB5AC-5F90-43A7-A743-2344D378D35F}" type="pres">
      <dgm:prSet presAssocID="{23CBE321-12F8-4BDF-93EA-E1AB9DB4EC7D}" presName="hierRoot1" presStyleCnt="0">
        <dgm:presLayoutVars>
          <dgm:hierBranch val="init"/>
        </dgm:presLayoutVars>
      </dgm:prSet>
      <dgm:spPr/>
    </dgm:pt>
    <dgm:pt modelId="{151A4F2F-DBA9-4ED1-AD74-0C6924CEEE5F}" type="pres">
      <dgm:prSet presAssocID="{23CBE321-12F8-4BDF-93EA-E1AB9DB4EC7D}" presName="rootComposite1" presStyleCnt="0"/>
      <dgm:spPr/>
    </dgm:pt>
    <dgm:pt modelId="{E5B4963C-D72A-4986-A47B-9F22F62C6D51}" type="pres">
      <dgm:prSet presAssocID="{23CBE321-12F8-4BDF-93EA-E1AB9DB4EC7D}" presName="rootText1" presStyleLbl="node0" presStyleIdx="0" presStyleCnt="1" custScaleX="41928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6D1B093-FDF0-4974-8EC3-ADBF7D0858EC}" type="pres">
      <dgm:prSet presAssocID="{23CBE321-12F8-4BDF-93EA-E1AB9DB4EC7D}" presName="rootConnector1" presStyleLbl="node1" presStyleIdx="0" presStyleCnt="0"/>
      <dgm:spPr/>
      <dgm:t>
        <a:bodyPr/>
        <a:lstStyle/>
        <a:p>
          <a:endParaRPr lang="en-US"/>
        </a:p>
      </dgm:t>
    </dgm:pt>
    <dgm:pt modelId="{E31EEBEB-E8D8-487E-A072-6AA5029AD0CA}" type="pres">
      <dgm:prSet presAssocID="{23CBE321-12F8-4BDF-93EA-E1AB9DB4EC7D}" presName="hierChild2" presStyleCnt="0"/>
      <dgm:spPr/>
    </dgm:pt>
    <dgm:pt modelId="{4D4A9D61-9F3D-4407-9E5A-8BE9274329AA}" type="pres">
      <dgm:prSet presAssocID="{080E5957-B704-4557-9268-B1096D8CE70F}" presName="Name37" presStyleLbl="parChTrans1D2" presStyleIdx="0" presStyleCnt="3"/>
      <dgm:spPr/>
      <dgm:t>
        <a:bodyPr/>
        <a:lstStyle/>
        <a:p>
          <a:endParaRPr lang="en-US"/>
        </a:p>
      </dgm:t>
    </dgm:pt>
    <dgm:pt modelId="{7C9908C4-B034-46EB-930E-B4E31D678682}" type="pres">
      <dgm:prSet presAssocID="{BC156451-1243-4766-BFE0-375C956BD354}" presName="hierRoot2" presStyleCnt="0">
        <dgm:presLayoutVars>
          <dgm:hierBranch val="init"/>
        </dgm:presLayoutVars>
      </dgm:prSet>
      <dgm:spPr/>
    </dgm:pt>
    <dgm:pt modelId="{2EEFA03F-0C5A-48B9-BB0D-8B13669B6354}" type="pres">
      <dgm:prSet presAssocID="{BC156451-1243-4766-BFE0-375C956BD354}" presName="rootComposite" presStyleCnt="0"/>
      <dgm:spPr/>
    </dgm:pt>
    <dgm:pt modelId="{4BE3DA40-EFF0-416E-AEAD-539B40BFC978}" type="pres">
      <dgm:prSet presAssocID="{BC156451-1243-4766-BFE0-375C956BD354}" presName="rootText" presStyleLbl="node2" presStyleIdx="0" presStyleCnt="3" custScaleX="1331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8125F31-427D-479F-995C-EA23A5E06D98}" type="pres">
      <dgm:prSet presAssocID="{BC156451-1243-4766-BFE0-375C956BD354}" presName="rootConnector" presStyleLbl="node2" presStyleIdx="0" presStyleCnt="3"/>
      <dgm:spPr/>
      <dgm:t>
        <a:bodyPr/>
        <a:lstStyle/>
        <a:p>
          <a:endParaRPr lang="en-US"/>
        </a:p>
      </dgm:t>
    </dgm:pt>
    <dgm:pt modelId="{E4C710F0-1DBE-4ED3-ACC1-C03930F5ED8F}" type="pres">
      <dgm:prSet presAssocID="{BC156451-1243-4766-BFE0-375C956BD354}" presName="hierChild4" presStyleCnt="0"/>
      <dgm:spPr/>
    </dgm:pt>
    <dgm:pt modelId="{B02FEDCC-DEC8-4CB2-AFEF-9D864693D3C9}" type="pres">
      <dgm:prSet presAssocID="{22A9B806-898F-4E52-9D8C-4EC30059D3CE}" presName="Name37" presStyleLbl="parChTrans1D3" presStyleIdx="0" presStyleCnt="6"/>
      <dgm:spPr/>
      <dgm:t>
        <a:bodyPr/>
        <a:lstStyle/>
        <a:p>
          <a:endParaRPr lang="en-US"/>
        </a:p>
      </dgm:t>
    </dgm:pt>
    <dgm:pt modelId="{420AAB07-C2A2-4103-B4DB-D7ABF5B42E64}" type="pres">
      <dgm:prSet presAssocID="{2E6B674C-9F8C-4BBC-8E24-ABC608EDEA58}" presName="hierRoot2" presStyleCnt="0">
        <dgm:presLayoutVars>
          <dgm:hierBranch val="init"/>
        </dgm:presLayoutVars>
      </dgm:prSet>
      <dgm:spPr/>
    </dgm:pt>
    <dgm:pt modelId="{CD84FE78-BB40-4484-A791-7929009154B0}" type="pres">
      <dgm:prSet presAssocID="{2E6B674C-9F8C-4BBC-8E24-ABC608EDEA58}" presName="rootComposite" presStyleCnt="0"/>
      <dgm:spPr/>
    </dgm:pt>
    <dgm:pt modelId="{143D9002-4B1A-452C-B9C2-D8B365A425F9}" type="pres">
      <dgm:prSet presAssocID="{2E6B674C-9F8C-4BBC-8E24-ABC608EDEA58}" presName="rootText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3DD2A2C-BA44-45A0-9CBC-79E27D4AC37A}" type="pres">
      <dgm:prSet presAssocID="{2E6B674C-9F8C-4BBC-8E24-ABC608EDEA58}" presName="rootConnector" presStyleLbl="node3" presStyleIdx="0" presStyleCnt="6"/>
      <dgm:spPr/>
      <dgm:t>
        <a:bodyPr/>
        <a:lstStyle/>
        <a:p>
          <a:endParaRPr lang="en-US"/>
        </a:p>
      </dgm:t>
    </dgm:pt>
    <dgm:pt modelId="{F3C171C3-73A6-4BC6-890D-8740CF055559}" type="pres">
      <dgm:prSet presAssocID="{2E6B674C-9F8C-4BBC-8E24-ABC608EDEA58}" presName="hierChild4" presStyleCnt="0"/>
      <dgm:spPr/>
    </dgm:pt>
    <dgm:pt modelId="{9E5266B1-20DA-466C-9D18-F78D1C3BF666}" type="pres">
      <dgm:prSet presAssocID="{2E6B674C-9F8C-4BBC-8E24-ABC608EDEA58}" presName="hierChild5" presStyleCnt="0"/>
      <dgm:spPr/>
    </dgm:pt>
    <dgm:pt modelId="{5FD66F75-9C6E-4DA5-B6DE-1AB107813367}" type="pres">
      <dgm:prSet presAssocID="{322600FC-DD6D-457A-AD96-0E9487F2B3E4}" presName="Name37" presStyleLbl="parChTrans1D3" presStyleIdx="1" presStyleCnt="6"/>
      <dgm:spPr/>
      <dgm:t>
        <a:bodyPr/>
        <a:lstStyle/>
        <a:p>
          <a:endParaRPr lang="en-US"/>
        </a:p>
      </dgm:t>
    </dgm:pt>
    <dgm:pt modelId="{F9001CBA-B73E-49C6-B522-EC236E52D0D9}" type="pres">
      <dgm:prSet presAssocID="{C62E38A8-C12D-4BFB-B5AE-82CF7225823A}" presName="hierRoot2" presStyleCnt="0">
        <dgm:presLayoutVars>
          <dgm:hierBranch val="init"/>
        </dgm:presLayoutVars>
      </dgm:prSet>
      <dgm:spPr/>
    </dgm:pt>
    <dgm:pt modelId="{5C537B24-E04E-4BF6-B0A0-2CAE2F7C60B8}" type="pres">
      <dgm:prSet presAssocID="{C62E38A8-C12D-4BFB-B5AE-82CF7225823A}" presName="rootComposite" presStyleCnt="0"/>
      <dgm:spPr/>
    </dgm:pt>
    <dgm:pt modelId="{9FDE5959-39EC-446D-93E8-F85F42BE978E}" type="pres">
      <dgm:prSet presAssocID="{C62E38A8-C12D-4BFB-B5AE-82CF7225823A}" presName="rootText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DE113F7-A872-4C59-ABE2-9AA3D5212C66}" type="pres">
      <dgm:prSet presAssocID="{C62E38A8-C12D-4BFB-B5AE-82CF7225823A}" presName="rootConnector" presStyleLbl="node3" presStyleIdx="1" presStyleCnt="6"/>
      <dgm:spPr/>
      <dgm:t>
        <a:bodyPr/>
        <a:lstStyle/>
        <a:p>
          <a:endParaRPr lang="en-US"/>
        </a:p>
      </dgm:t>
    </dgm:pt>
    <dgm:pt modelId="{D1F8C233-0884-4432-BBEE-007541E7CD6F}" type="pres">
      <dgm:prSet presAssocID="{C62E38A8-C12D-4BFB-B5AE-82CF7225823A}" presName="hierChild4" presStyleCnt="0"/>
      <dgm:spPr/>
    </dgm:pt>
    <dgm:pt modelId="{79C6D260-1942-4FB8-8BDD-6473114C0BC2}" type="pres">
      <dgm:prSet presAssocID="{C62E38A8-C12D-4BFB-B5AE-82CF7225823A}" presName="hierChild5" presStyleCnt="0"/>
      <dgm:spPr/>
    </dgm:pt>
    <dgm:pt modelId="{B90C3F3A-3BB6-4F83-9AF2-D727C5ED3E30}" type="pres">
      <dgm:prSet presAssocID="{BC156451-1243-4766-BFE0-375C956BD354}" presName="hierChild5" presStyleCnt="0"/>
      <dgm:spPr/>
    </dgm:pt>
    <dgm:pt modelId="{9F54951D-AF91-4A51-B6CB-BF61B97CDB38}" type="pres">
      <dgm:prSet presAssocID="{BE9A753B-FE8A-4B89-B88D-289A6FB0264D}" presName="Name37" presStyleLbl="parChTrans1D2" presStyleIdx="1" presStyleCnt="3"/>
      <dgm:spPr/>
      <dgm:t>
        <a:bodyPr/>
        <a:lstStyle/>
        <a:p>
          <a:endParaRPr lang="en-US"/>
        </a:p>
      </dgm:t>
    </dgm:pt>
    <dgm:pt modelId="{4CF83F38-D29C-491D-8F3B-7B6670CD5A19}" type="pres">
      <dgm:prSet presAssocID="{23B3AAB3-0802-4B4A-AD26-C9BAFD371E42}" presName="hierRoot2" presStyleCnt="0">
        <dgm:presLayoutVars>
          <dgm:hierBranch val="init"/>
        </dgm:presLayoutVars>
      </dgm:prSet>
      <dgm:spPr/>
    </dgm:pt>
    <dgm:pt modelId="{ED7D19B4-6C0C-408E-A75A-DCAE981DF33F}" type="pres">
      <dgm:prSet presAssocID="{23B3AAB3-0802-4B4A-AD26-C9BAFD371E42}" presName="rootComposite" presStyleCnt="0"/>
      <dgm:spPr/>
    </dgm:pt>
    <dgm:pt modelId="{45D5BE62-0B27-4CAE-AC5A-30581D55A1F8}" type="pres">
      <dgm:prSet presAssocID="{23B3AAB3-0802-4B4A-AD26-C9BAFD371E42}" presName="rootText" presStyleLbl="node2" presStyleIdx="1" presStyleCnt="3" custScaleX="1331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CC5B515-F8C5-44E5-8F75-B01FEC880334}" type="pres">
      <dgm:prSet presAssocID="{23B3AAB3-0802-4B4A-AD26-C9BAFD371E42}" presName="rootConnector" presStyleLbl="node2" presStyleIdx="1" presStyleCnt="3"/>
      <dgm:spPr/>
      <dgm:t>
        <a:bodyPr/>
        <a:lstStyle/>
        <a:p>
          <a:endParaRPr lang="en-US"/>
        </a:p>
      </dgm:t>
    </dgm:pt>
    <dgm:pt modelId="{FE239E26-309A-47EF-8237-A9BEF3641047}" type="pres">
      <dgm:prSet presAssocID="{23B3AAB3-0802-4B4A-AD26-C9BAFD371E42}" presName="hierChild4" presStyleCnt="0"/>
      <dgm:spPr/>
    </dgm:pt>
    <dgm:pt modelId="{6F505919-AD66-4A9A-A32C-A9EA61F2E163}" type="pres">
      <dgm:prSet presAssocID="{63978D62-C706-4A34-BCB3-D0C1895DC630}" presName="Name37" presStyleLbl="parChTrans1D3" presStyleIdx="2" presStyleCnt="6"/>
      <dgm:spPr/>
      <dgm:t>
        <a:bodyPr/>
        <a:lstStyle/>
        <a:p>
          <a:endParaRPr lang="en-US"/>
        </a:p>
      </dgm:t>
    </dgm:pt>
    <dgm:pt modelId="{73F47780-5E18-48F9-B85A-CF0E91D04F71}" type="pres">
      <dgm:prSet presAssocID="{BB13113A-AEA2-4286-9E9F-81E47D49F1D5}" presName="hierRoot2" presStyleCnt="0">
        <dgm:presLayoutVars>
          <dgm:hierBranch val="init"/>
        </dgm:presLayoutVars>
      </dgm:prSet>
      <dgm:spPr/>
    </dgm:pt>
    <dgm:pt modelId="{2B86D7ED-9908-4576-AB5A-5DDAC38327FA}" type="pres">
      <dgm:prSet presAssocID="{BB13113A-AEA2-4286-9E9F-81E47D49F1D5}" presName="rootComposite" presStyleCnt="0"/>
      <dgm:spPr/>
    </dgm:pt>
    <dgm:pt modelId="{1833E155-A4EE-49B2-964F-F960532BCFB2}" type="pres">
      <dgm:prSet presAssocID="{BB13113A-AEA2-4286-9E9F-81E47D49F1D5}" presName="rootText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0E00CC3-419D-4F14-93B3-1D9A987E1E9C}" type="pres">
      <dgm:prSet presAssocID="{BB13113A-AEA2-4286-9E9F-81E47D49F1D5}" presName="rootConnector" presStyleLbl="node3" presStyleIdx="2" presStyleCnt="6"/>
      <dgm:spPr/>
      <dgm:t>
        <a:bodyPr/>
        <a:lstStyle/>
        <a:p>
          <a:endParaRPr lang="en-US"/>
        </a:p>
      </dgm:t>
    </dgm:pt>
    <dgm:pt modelId="{82D0E0CF-C9CF-4A11-A22A-32D5F0248106}" type="pres">
      <dgm:prSet presAssocID="{BB13113A-AEA2-4286-9E9F-81E47D49F1D5}" presName="hierChild4" presStyleCnt="0"/>
      <dgm:spPr/>
    </dgm:pt>
    <dgm:pt modelId="{91BF2A46-6FC9-4F1C-B29D-691DB462093F}" type="pres">
      <dgm:prSet presAssocID="{BB13113A-AEA2-4286-9E9F-81E47D49F1D5}" presName="hierChild5" presStyleCnt="0"/>
      <dgm:spPr/>
    </dgm:pt>
    <dgm:pt modelId="{8E83F35D-D958-46A6-AB3C-A83AAD2CC461}" type="pres">
      <dgm:prSet presAssocID="{D699A44F-9C74-4290-9995-B921B4397727}" presName="Name37" presStyleLbl="parChTrans1D3" presStyleIdx="3" presStyleCnt="6"/>
      <dgm:spPr/>
      <dgm:t>
        <a:bodyPr/>
        <a:lstStyle/>
        <a:p>
          <a:endParaRPr lang="en-US"/>
        </a:p>
      </dgm:t>
    </dgm:pt>
    <dgm:pt modelId="{9E43AA73-ABFA-4107-B6AF-ADA7B4201BB4}" type="pres">
      <dgm:prSet presAssocID="{CA19AB04-FDF8-48F4-8DB5-DCECDCD42698}" presName="hierRoot2" presStyleCnt="0">
        <dgm:presLayoutVars>
          <dgm:hierBranch val="init"/>
        </dgm:presLayoutVars>
      </dgm:prSet>
      <dgm:spPr/>
    </dgm:pt>
    <dgm:pt modelId="{94890C29-BABA-430A-A362-6D5F10453CBF}" type="pres">
      <dgm:prSet presAssocID="{CA19AB04-FDF8-48F4-8DB5-DCECDCD42698}" presName="rootComposite" presStyleCnt="0"/>
      <dgm:spPr/>
    </dgm:pt>
    <dgm:pt modelId="{C31967D3-0F72-4B1E-94A3-BB9C6A312650}" type="pres">
      <dgm:prSet presAssocID="{CA19AB04-FDF8-48F4-8DB5-DCECDCD42698}" presName="rootText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C8BEFFF-9EC0-4078-8AD4-9B3B44A5D3A7}" type="pres">
      <dgm:prSet presAssocID="{CA19AB04-FDF8-48F4-8DB5-DCECDCD42698}" presName="rootConnector" presStyleLbl="node3" presStyleIdx="3" presStyleCnt="6"/>
      <dgm:spPr/>
      <dgm:t>
        <a:bodyPr/>
        <a:lstStyle/>
        <a:p>
          <a:endParaRPr lang="en-US"/>
        </a:p>
      </dgm:t>
    </dgm:pt>
    <dgm:pt modelId="{A1DEBF45-6B8F-4055-A2C6-652B727562AD}" type="pres">
      <dgm:prSet presAssocID="{CA19AB04-FDF8-48F4-8DB5-DCECDCD42698}" presName="hierChild4" presStyleCnt="0"/>
      <dgm:spPr/>
    </dgm:pt>
    <dgm:pt modelId="{BE72C3D8-5C32-42A3-8AA0-D88F6A20A453}" type="pres">
      <dgm:prSet presAssocID="{CA19AB04-FDF8-48F4-8DB5-DCECDCD42698}" presName="hierChild5" presStyleCnt="0"/>
      <dgm:spPr/>
    </dgm:pt>
    <dgm:pt modelId="{A5ED2E81-A608-4F53-9944-7B479157A8FE}" type="pres">
      <dgm:prSet presAssocID="{23B3AAB3-0802-4B4A-AD26-C9BAFD371E42}" presName="hierChild5" presStyleCnt="0"/>
      <dgm:spPr/>
    </dgm:pt>
    <dgm:pt modelId="{8906FA60-4727-4E44-8CD1-298AF0E4B9F6}" type="pres">
      <dgm:prSet presAssocID="{07C4C110-7EEA-441C-A483-9781333298D6}" presName="Name37" presStyleLbl="parChTrans1D2" presStyleIdx="2" presStyleCnt="3"/>
      <dgm:spPr/>
      <dgm:t>
        <a:bodyPr/>
        <a:lstStyle/>
        <a:p>
          <a:endParaRPr lang="en-US"/>
        </a:p>
      </dgm:t>
    </dgm:pt>
    <dgm:pt modelId="{49521A01-E45B-4872-BE60-F1F2AE3C3BC9}" type="pres">
      <dgm:prSet presAssocID="{65A5FC40-453C-4EBB-BC47-DDE40DFE62E3}" presName="hierRoot2" presStyleCnt="0">
        <dgm:presLayoutVars>
          <dgm:hierBranch val="init"/>
        </dgm:presLayoutVars>
      </dgm:prSet>
      <dgm:spPr/>
    </dgm:pt>
    <dgm:pt modelId="{1A0465DF-B84F-4ACD-8E5C-45A208F940E1}" type="pres">
      <dgm:prSet presAssocID="{65A5FC40-453C-4EBB-BC47-DDE40DFE62E3}" presName="rootComposite" presStyleCnt="0"/>
      <dgm:spPr/>
    </dgm:pt>
    <dgm:pt modelId="{014BA415-B3DC-4B08-A1D3-0438C7831740}" type="pres">
      <dgm:prSet presAssocID="{65A5FC40-453C-4EBB-BC47-DDE40DFE62E3}" presName="rootText" presStyleLbl="node2" presStyleIdx="2" presStyleCnt="3" custScaleX="1331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111672A-B855-4484-8257-83DC17183B45}" type="pres">
      <dgm:prSet presAssocID="{65A5FC40-453C-4EBB-BC47-DDE40DFE62E3}" presName="rootConnector" presStyleLbl="node2" presStyleIdx="2" presStyleCnt="3"/>
      <dgm:spPr/>
      <dgm:t>
        <a:bodyPr/>
        <a:lstStyle/>
        <a:p>
          <a:endParaRPr lang="en-US"/>
        </a:p>
      </dgm:t>
    </dgm:pt>
    <dgm:pt modelId="{CC2DD319-8777-43E5-BAAD-93D4D05A369E}" type="pres">
      <dgm:prSet presAssocID="{65A5FC40-453C-4EBB-BC47-DDE40DFE62E3}" presName="hierChild4" presStyleCnt="0"/>
      <dgm:spPr/>
    </dgm:pt>
    <dgm:pt modelId="{B45E604A-9B64-471E-92D4-E6E3EC7E38E4}" type="pres">
      <dgm:prSet presAssocID="{738E0EED-229D-4979-B403-A536EB1A1852}" presName="Name37" presStyleLbl="parChTrans1D3" presStyleIdx="4" presStyleCnt="6"/>
      <dgm:spPr/>
      <dgm:t>
        <a:bodyPr/>
        <a:lstStyle/>
        <a:p>
          <a:endParaRPr lang="en-US"/>
        </a:p>
      </dgm:t>
    </dgm:pt>
    <dgm:pt modelId="{A2C73059-1706-4EA8-A5B5-072BD6F63395}" type="pres">
      <dgm:prSet presAssocID="{F5796827-57CE-4B66-94C8-01A2BE511E2F}" presName="hierRoot2" presStyleCnt="0">
        <dgm:presLayoutVars>
          <dgm:hierBranch val="init"/>
        </dgm:presLayoutVars>
      </dgm:prSet>
      <dgm:spPr/>
    </dgm:pt>
    <dgm:pt modelId="{D0F67F73-3A5F-45B3-B9D9-D280DDF680BB}" type="pres">
      <dgm:prSet presAssocID="{F5796827-57CE-4B66-94C8-01A2BE511E2F}" presName="rootComposite" presStyleCnt="0"/>
      <dgm:spPr/>
    </dgm:pt>
    <dgm:pt modelId="{1A4AB19D-44E5-4992-9F4F-5B9DCC34CB72}" type="pres">
      <dgm:prSet presAssocID="{F5796827-57CE-4B66-94C8-01A2BE511E2F}" presName="rootText" presStyleLbl="node3" presStyleIdx="4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D88678-0444-4460-A208-55A49A3376AB}" type="pres">
      <dgm:prSet presAssocID="{F5796827-57CE-4B66-94C8-01A2BE511E2F}" presName="rootConnector" presStyleLbl="node3" presStyleIdx="4" presStyleCnt="6"/>
      <dgm:spPr/>
      <dgm:t>
        <a:bodyPr/>
        <a:lstStyle/>
        <a:p>
          <a:endParaRPr lang="en-US"/>
        </a:p>
      </dgm:t>
    </dgm:pt>
    <dgm:pt modelId="{3B336762-E861-4D8E-842E-40C89FDCC3CD}" type="pres">
      <dgm:prSet presAssocID="{F5796827-57CE-4B66-94C8-01A2BE511E2F}" presName="hierChild4" presStyleCnt="0"/>
      <dgm:spPr/>
    </dgm:pt>
    <dgm:pt modelId="{09E9F447-E624-4E9E-9D7B-C2D0B920CBDA}" type="pres">
      <dgm:prSet presAssocID="{F5796827-57CE-4B66-94C8-01A2BE511E2F}" presName="hierChild5" presStyleCnt="0"/>
      <dgm:spPr/>
    </dgm:pt>
    <dgm:pt modelId="{77F0E60E-2777-47CE-8241-D43333A0117B}" type="pres">
      <dgm:prSet presAssocID="{99B37115-6FCE-4B8E-A234-19A841151AD5}" presName="Name37" presStyleLbl="parChTrans1D3" presStyleIdx="5" presStyleCnt="6"/>
      <dgm:spPr/>
      <dgm:t>
        <a:bodyPr/>
        <a:lstStyle/>
        <a:p>
          <a:endParaRPr lang="en-US"/>
        </a:p>
      </dgm:t>
    </dgm:pt>
    <dgm:pt modelId="{35E90F38-E343-4C67-97E0-CF5782F3D832}" type="pres">
      <dgm:prSet presAssocID="{22C6172A-A898-46AB-B3CD-8CC9638A5C8C}" presName="hierRoot2" presStyleCnt="0">
        <dgm:presLayoutVars>
          <dgm:hierBranch val="init"/>
        </dgm:presLayoutVars>
      </dgm:prSet>
      <dgm:spPr/>
    </dgm:pt>
    <dgm:pt modelId="{0ADB7CFC-F034-4217-B70D-6D27D6AD27AA}" type="pres">
      <dgm:prSet presAssocID="{22C6172A-A898-46AB-B3CD-8CC9638A5C8C}" presName="rootComposite" presStyleCnt="0"/>
      <dgm:spPr/>
    </dgm:pt>
    <dgm:pt modelId="{EE5C3441-3877-466E-AAAE-E57101829F03}" type="pres">
      <dgm:prSet presAssocID="{22C6172A-A898-46AB-B3CD-8CC9638A5C8C}" presName="rootText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27F4270-07A7-42B8-84BA-B839DE42EB19}" type="pres">
      <dgm:prSet presAssocID="{22C6172A-A898-46AB-B3CD-8CC9638A5C8C}" presName="rootConnector" presStyleLbl="node3" presStyleIdx="5" presStyleCnt="6"/>
      <dgm:spPr/>
      <dgm:t>
        <a:bodyPr/>
        <a:lstStyle/>
        <a:p>
          <a:endParaRPr lang="en-US"/>
        </a:p>
      </dgm:t>
    </dgm:pt>
    <dgm:pt modelId="{C508E38C-D403-4E38-908C-7ABF23A82CA2}" type="pres">
      <dgm:prSet presAssocID="{22C6172A-A898-46AB-B3CD-8CC9638A5C8C}" presName="hierChild4" presStyleCnt="0"/>
      <dgm:spPr/>
    </dgm:pt>
    <dgm:pt modelId="{9541E201-C731-4EB6-B7AF-288E82CA1352}" type="pres">
      <dgm:prSet presAssocID="{22C6172A-A898-46AB-B3CD-8CC9638A5C8C}" presName="hierChild5" presStyleCnt="0"/>
      <dgm:spPr/>
    </dgm:pt>
    <dgm:pt modelId="{A1D4D01A-081E-42A2-BDF8-EEFB867C3676}" type="pres">
      <dgm:prSet presAssocID="{65A5FC40-453C-4EBB-BC47-DDE40DFE62E3}" presName="hierChild5" presStyleCnt="0"/>
      <dgm:spPr/>
    </dgm:pt>
    <dgm:pt modelId="{106302A2-A7AB-44BA-8947-4DFC39832057}" type="pres">
      <dgm:prSet presAssocID="{23CBE321-12F8-4BDF-93EA-E1AB9DB4EC7D}" presName="hierChild3" presStyleCnt="0"/>
      <dgm:spPr/>
    </dgm:pt>
  </dgm:ptLst>
  <dgm:cxnLst>
    <dgm:cxn modelId="{B7316142-2544-4BB4-8BCB-B3B41A3BB8A8}" type="presOf" srcId="{23B3AAB3-0802-4B4A-AD26-C9BAFD371E42}" destId="{ECC5B515-F8C5-44E5-8F75-B01FEC880334}" srcOrd="1" destOrd="0" presId="urn:microsoft.com/office/officeart/2005/8/layout/orgChart1"/>
    <dgm:cxn modelId="{16449C0C-E727-429C-B5C2-A8965B3A57DE}" type="presOf" srcId="{C62E38A8-C12D-4BFB-B5AE-82CF7225823A}" destId="{9FDE5959-39EC-446D-93E8-F85F42BE978E}" srcOrd="0" destOrd="0" presId="urn:microsoft.com/office/officeart/2005/8/layout/orgChart1"/>
    <dgm:cxn modelId="{37ACD3EF-FC83-4EB1-9712-2CC79B74A65E}" type="presOf" srcId="{BE9A753B-FE8A-4B89-B88D-289A6FB0264D}" destId="{9F54951D-AF91-4A51-B6CB-BF61B97CDB38}" srcOrd="0" destOrd="0" presId="urn:microsoft.com/office/officeart/2005/8/layout/orgChart1"/>
    <dgm:cxn modelId="{BCA07224-8BC4-4DC0-BD8F-4E618F4C2CEB}" type="presOf" srcId="{23CBE321-12F8-4BDF-93EA-E1AB9DB4EC7D}" destId="{16D1B093-FDF0-4974-8EC3-ADBF7D0858EC}" srcOrd="1" destOrd="0" presId="urn:microsoft.com/office/officeart/2005/8/layout/orgChart1"/>
    <dgm:cxn modelId="{66B24E64-781C-4555-A055-8EC3925F9E48}" type="presOf" srcId="{322600FC-DD6D-457A-AD96-0E9487F2B3E4}" destId="{5FD66F75-9C6E-4DA5-B6DE-1AB107813367}" srcOrd="0" destOrd="0" presId="urn:microsoft.com/office/officeart/2005/8/layout/orgChart1"/>
    <dgm:cxn modelId="{69C1933D-0669-493F-8BEA-4AAD352AF44A}" srcId="{23CBE321-12F8-4BDF-93EA-E1AB9DB4EC7D}" destId="{65A5FC40-453C-4EBB-BC47-DDE40DFE62E3}" srcOrd="2" destOrd="0" parTransId="{07C4C110-7EEA-441C-A483-9781333298D6}" sibTransId="{8A4F608E-F873-4DF3-96F5-6AF62945A2B1}"/>
    <dgm:cxn modelId="{1BC97B53-E288-487B-A015-115F085FF036}" type="presOf" srcId="{99B37115-6FCE-4B8E-A234-19A841151AD5}" destId="{77F0E60E-2777-47CE-8241-D43333A0117B}" srcOrd="0" destOrd="0" presId="urn:microsoft.com/office/officeart/2005/8/layout/orgChart1"/>
    <dgm:cxn modelId="{C26EBCCC-5E62-4DE3-ADD7-6CC62549E0F9}" type="presOf" srcId="{22C6172A-A898-46AB-B3CD-8CC9638A5C8C}" destId="{EE5C3441-3877-466E-AAAE-E57101829F03}" srcOrd="0" destOrd="0" presId="urn:microsoft.com/office/officeart/2005/8/layout/orgChart1"/>
    <dgm:cxn modelId="{A3DA68E2-EF01-4450-8BE1-D97236EF8A8A}" srcId="{23CBE321-12F8-4BDF-93EA-E1AB9DB4EC7D}" destId="{BC156451-1243-4766-BFE0-375C956BD354}" srcOrd="0" destOrd="0" parTransId="{080E5957-B704-4557-9268-B1096D8CE70F}" sibTransId="{9793BC77-B988-4FA7-AB3B-E14C63DB6AEC}"/>
    <dgm:cxn modelId="{E8C6E3C8-5334-4378-8F31-EFC459E3606D}" type="presOf" srcId="{63978D62-C706-4A34-BCB3-D0C1895DC630}" destId="{6F505919-AD66-4A9A-A32C-A9EA61F2E163}" srcOrd="0" destOrd="0" presId="urn:microsoft.com/office/officeart/2005/8/layout/orgChart1"/>
    <dgm:cxn modelId="{8330AAD5-422D-4758-9E23-6F59E1D261B5}" srcId="{23B3AAB3-0802-4B4A-AD26-C9BAFD371E42}" destId="{BB13113A-AEA2-4286-9E9F-81E47D49F1D5}" srcOrd="0" destOrd="0" parTransId="{63978D62-C706-4A34-BCB3-D0C1895DC630}" sibTransId="{BC5ED59C-AA8C-4C03-8823-5CE2993E99CA}"/>
    <dgm:cxn modelId="{12DCCC6A-F04D-4959-9264-3A6D2861A563}" type="presOf" srcId="{22C6172A-A898-46AB-B3CD-8CC9638A5C8C}" destId="{527F4270-07A7-42B8-84BA-B839DE42EB19}" srcOrd="1" destOrd="0" presId="urn:microsoft.com/office/officeart/2005/8/layout/orgChart1"/>
    <dgm:cxn modelId="{5DCED07D-C914-4029-B0BE-0ABB8E48AAF9}" type="presOf" srcId="{738E0EED-229D-4979-B403-A536EB1A1852}" destId="{B45E604A-9B64-471E-92D4-E6E3EC7E38E4}" srcOrd="0" destOrd="0" presId="urn:microsoft.com/office/officeart/2005/8/layout/orgChart1"/>
    <dgm:cxn modelId="{FAB437B9-E283-4159-9695-329D90A331D9}" type="presOf" srcId="{BB13113A-AEA2-4286-9E9F-81E47D49F1D5}" destId="{C0E00CC3-419D-4F14-93B3-1D9A987E1E9C}" srcOrd="1" destOrd="0" presId="urn:microsoft.com/office/officeart/2005/8/layout/orgChart1"/>
    <dgm:cxn modelId="{6C6AA488-36B5-47B2-AB20-BDF12D403214}" type="presOf" srcId="{CA19AB04-FDF8-48F4-8DB5-DCECDCD42698}" destId="{BC8BEFFF-9EC0-4078-8AD4-9B3B44A5D3A7}" srcOrd="1" destOrd="0" presId="urn:microsoft.com/office/officeart/2005/8/layout/orgChart1"/>
    <dgm:cxn modelId="{2D4B334C-023A-48FF-B38D-0DAD9C313D31}" type="presOf" srcId="{23CBE321-12F8-4BDF-93EA-E1AB9DB4EC7D}" destId="{E5B4963C-D72A-4986-A47B-9F22F62C6D51}" srcOrd="0" destOrd="0" presId="urn:microsoft.com/office/officeart/2005/8/layout/orgChart1"/>
    <dgm:cxn modelId="{6FC044CC-8330-4F18-899C-86887743213D}" srcId="{227F4879-3120-4619-ACAB-F2FC5E0E0349}" destId="{23CBE321-12F8-4BDF-93EA-E1AB9DB4EC7D}" srcOrd="0" destOrd="0" parTransId="{377378EC-528C-439D-8033-0EA3AB70B0B4}" sibTransId="{3CB97F80-312F-4F61-B304-217D9CB923C0}"/>
    <dgm:cxn modelId="{BFBC8DD2-0063-4613-825B-952FA46BEE95}" type="presOf" srcId="{2E6B674C-9F8C-4BBC-8E24-ABC608EDEA58}" destId="{143D9002-4B1A-452C-B9C2-D8B365A425F9}" srcOrd="0" destOrd="0" presId="urn:microsoft.com/office/officeart/2005/8/layout/orgChart1"/>
    <dgm:cxn modelId="{4158475F-2ABD-4FC3-97BB-12D6FA69BE14}" type="presOf" srcId="{F5796827-57CE-4B66-94C8-01A2BE511E2F}" destId="{4FD88678-0444-4460-A208-55A49A3376AB}" srcOrd="1" destOrd="0" presId="urn:microsoft.com/office/officeart/2005/8/layout/orgChart1"/>
    <dgm:cxn modelId="{5D099EBF-59E8-48D8-9DDE-03E933C4DF64}" type="presOf" srcId="{23B3AAB3-0802-4B4A-AD26-C9BAFD371E42}" destId="{45D5BE62-0B27-4CAE-AC5A-30581D55A1F8}" srcOrd="0" destOrd="0" presId="urn:microsoft.com/office/officeart/2005/8/layout/orgChart1"/>
    <dgm:cxn modelId="{754E9232-93C8-4448-AD84-DC97B95CF349}" type="presOf" srcId="{CA19AB04-FDF8-48F4-8DB5-DCECDCD42698}" destId="{C31967D3-0F72-4B1E-94A3-BB9C6A312650}" srcOrd="0" destOrd="0" presId="urn:microsoft.com/office/officeart/2005/8/layout/orgChart1"/>
    <dgm:cxn modelId="{AD08317F-053A-4982-813F-38A1FF501AC2}" type="presOf" srcId="{D699A44F-9C74-4290-9995-B921B4397727}" destId="{8E83F35D-D958-46A6-AB3C-A83AAD2CC461}" srcOrd="0" destOrd="0" presId="urn:microsoft.com/office/officeart/2005/8/layout/orgChart1"/>
    <dgm:cxn modelId="{334B848A-B065-4904-861B-788A788EAA6F}" srcId="{BC156451-1243-4766-BFE0-375C956BD354}" destId="{C62E38A8-C12D-4BFB-B5AE-82CF7225823A}" srcOrd="1" destOrd="0" parTransId="{322600FC-DD6D-457A-AD96-0E9487F2B3E4}" sibTransId="{85383A69-41CB-42BE-BD00-F94B21B52563}"/>
    <dgm:cxn modelId="{54836DC2-87E4-4A73-965F-69ABA3BA74F6}" type="presOf" srcId="{BB13113A-AEA2-4286-9E9F-81E47D49F1D5}" destId="{1833E155-A4EE-49B2-964F-F960532BCFB2}" srcOrd="0" destOrd="0" presId="urn:microsoft.com/office/officeart/2005/8/layout/orgChart1"/>
    <dgm:cxn modelId="{A8AD8522-61A8-4B9D-B9D8-D963C36B7FB8}" type="presOf" srcId="{227F4879-3120-4619-ACAB-F2FC5E0E0349}" destId="{F2354975-5B53-4E2C-81D1-7ACF0B3A325A}" srcOrd="0" destOrd="0" presId="urn:microsoft.com/office/officeart/2005/8/layout/orgChart1"/>
    <dgm:cxn modelId="{76A5A562-CE30-4634-91B6-BFE918B89409}" type="presOf" srcId="{F5796827-57CE-4B66-94C8-01A2BE511E2F}" destId="{1A4AB19D-44E5-4992-9F4F-5B9DCC34CB72}" srcOrd="0" destOrd="0" presId="urn:microsoft.com/office/officeart/2005/8/layout/orgChart1"/>
    <dgm:cxn modelId="{431ACB00-3824-4839-89E4-CC68FA58B826}" type="presOf" srcId="{BC156451-1243-4766-BFE0-375C956BD354}" destId="{4BE3DA40-EFF0-416E-AEAD-539B40BFC978}" srcOrd="0" destOrd="0" presId="urn:microsoft.com/office/officeart/2005/8/layout/orgChart1"/>
    <dgm:cxn modelId="{BE58998C-DE9E-490F-BEEE-8E23E3DAD786}" srcId="{23B3AAB3-0802-4B4A-AD26-C9BAFD371E42}" destId="{CA19AB04-FDF8-48F4-8DB5-DCECDCD42698}" srcOrd="1" destOrd="0" parTransId="{D699A44F-9C74-4290-9995-B921B4397727}" sibTransId="{D85377AC-B47B-4B5B-8D1A-F2428CA96A47}"/>
    <dgm:cxn modelId="{31306EE9-D562-48E3-89C9-62D48DC7E345}" type="presOf" srcId="{65A5FC40-453C-4EBB-BC47-DDE40DFE62E3}" destId="{6111672A-B855-4484-8257-83DC17183B45}" srcOrd="1" destOrd="0" presId="urn:microsoft.com/office/officeart/2005/8/layout/orgChart1"/>
    <dgm:cxn modelId="{5FF1DEAC-3580-4C18-8D5B-0637EC88792A}" type="presOf" srcId="{BC156451-1243-4766-BFE0-375C956BD354}" destId="{E8125F31-427D-479F-995C-EA23A5E06D98}" srcOrd="1" destOrd="0" presId="urn:microsoft.com/office/officeart/2005/8/layout/orgChart1"/>
    <dgm:cxn modelId="{9753E38D-2900-46FB-9933-6E5475CFD285}" type="presOf" srcId="{2E6B674C-9F8C-4BBC-8E24-ABC608EDEA58}" destId="{73DD2A2C-BA44-45A0-9CBC-79E27D4AC37A}" srcOrd="1" destOrd="0" presId="urn:microsoft.com/office/officeart/2005/8/layout/orgChart1"/>
    <dgm:cxn modelId="{705C08CC-B243-4C84-83F3-C27D5BA38319}" srcId="{65A5FC40-453C-4EBB-BC47-DDE40DFE62E3}" destId="{22C6172A-A898-46AB-B3CD-8CC9638A5C8C}" srcOrd="1" destOrd="0" parTransId="{99B37115-6FCE-4B8E-A234-19A841151AD5}" sibTransId="{0A3CD18C-E889-4328-BB4B-E6F1153C9FE2}"/>
    <dgm:cxn modelId="{68D4B5F1-A899-44FE-9115-628A91B2A70F}" srcId="{BC156451-1243-4766-BFE0-375C956BD354}" destId="{2E6B674C-9F8C-4BBC-8E24-ABC608EDEA58}" srcOrd="0" destOrd="0" parTransId="{22A9B806-898F-4E52-9D8C-4EC30059D3CE}" sibTransId="{AFF9BB4E-EBAF-4060-BEF2-7A0C616CBDAB}"/>
    <dgm:cxn modelId="{7A3B8E6D-D308-42AA-A56A-D0D545BC80C8}" type="presOf" srcId="{07C4C110-7EEA-441C-A483-9781333298D6}" destId="{8906FA60-4727-4E44-8CD1-298AF0E4B9F6}" srcOrd="0" destOrd="0" presId="urn:microsoft.com/office/officeart/2005/8/layout/orgChart1"/>
    <dgm:cxn modelId="{B9A5BAA7-3710-4B10-A08D-0AAC351EC874}" type="presOf" srcId="{22A9B806-898F-4E52-9D8C-4EC30059D3CE}" destId="{B02FEDCC-DEC8-4CB2-AFEF-9D864693D3C9}" srcOrd="0" destOrd="0" presId="urn:microsoft.com/office/officeart/2005/8/layout/orgChart1"/>
    <dgm:cxn modelId="{2421FCB4-4443-4094-B645-EC3F56AB82B6}" type="presOf" srcId="{65A5FC40-453C-4EBB-BC47-DDE40DFE62E3}" destId="{014BA415-B3DC-4B08-A1D3-0438C7831740}" srcOrd="0" destOrd="0" presId="urn:microsoft.com/office/officeart/2005/8/layout/orgChart1"/>
    <dgm:cxn modelId="{C414941E-05F5-417D-A79C-24D8B2DDAD69}" srcId="{23CBE321-12F8-4BDF-93EA-E1AB9DB4EC7D}" destId="{23B3AAB3-0802-4B4A-AD26-C9BAFD371E42}" srcOrd="1" destOrd="0" parTransId="{BE9A753B-FE8A-4B89-B88D-289A6FB0264D}" sibTransId="{7CD68B99-657C-43E6-9DBF-A98F1FA482E7}"/>
    <dgm:cxn modelId="{2C3BFECF-12D7-4B2D-8618-30229549ABC4}" type="presOf" srcId="{C62E38A8-C12D-4BFB-B5AE-82CF7225823A}" destId="{FDE113F7-A872-4C59-ABE2-9AA3D5212C66}" srcOrd="1" destOrd="0" presId="urn:microsoft.com/office/officeart/2005/8/layout/orgChart1"/>
    <dgm:cxn modelId="{F43AAAFC-4723-42D7-8735-8D9C3B31C993}" srcId="{65A5FC40-453C-4EBB-BC47-DDE40DFE62E3}" destId="{F5796827-57CE-4B66-94C8-01A2BE511E2F}" srcOrd="0" destOrd="0" parTransId="{738E0EED-229D-4979-B403-A536EB1A1852}" sibTransId="{D11A922D-EA1E-41E8-9208-D286309306DF}"/>
    <dgm:cxn modelId="{866B942E-6A99-4068-8A82-1EF610A6A37A}" type="presOf" srcId="{080E5957-B704-4557-9268-B1096D8CE70F}" destId="{4D4A9D61-9F3D-4407-9E5A-8BE9274329AA}" srcOrd="0" destOrd="0" presId="urn:microsoft.com/office/officeart/2005/8/layout/orgChart1"/>
    <dgm:cxn modelId="{23A3FFF0-8EC9-4167-9F41-8A36EE005FFD}" type="presParOf" srcId="{F2354975-5B53-4E2C-81D1-7ACF0B3A325A}" destId="{BCFFB5AC-5F90-43A7-A743-2344D378D35F}" srcOrd="0" destOrd="0" presId="urn:microsoft.com/office/officeart/2005/8/layout/orgChart1"/>
    <dgm:cxn modelId="{028776B8-81E9-4626-B6A5-F7AAB36D19F8}" type="presParOf" srcId="{BCFFB5AC-5F90-43A7-A743-2344D378D35F}" destId="{151A4F2F-DBA9-4ED1-AD74-0C6924CEEE5F}" srcOrd="0" destOrd="0" presId="urn:microsoft.com/office/officeart/2005/8/layout/orgChart1"/>
    <dgm:cxn modelId="{997F18B2-9C72-4AAB-A181-B926E1E7CDA9}" type="presParOf" srcId="{151A4F2F-DBA9-4ED1-AD74-0C6924CEEE5F}" destId="{E5B4963C-D72A-4986-A47B-9F22F62C6D51}" srcOrd="0" destOrd="0" presId="urn:microsoft.com/office/officeart/2005/8/layout/orgChart1"/>
    <dgm:cxn modelId="{475C666D-15C0-46EE-8D82-580F93A2526B}" type="presParOf" srcId="{151A4F2F-DBA9-4ED1-AD74-0C6924CEEE5F}" destId="{16D1B093-FDF0-4974-8EC3-ADBF7D0858EC}" srcOrd="1" destOrd="0" presId="urn:microsoft.com/office/officeart/2005/8/layout/orgChart1"/>
    <dgm:cxn modelId="{D104D886-507E-4A4A-946E-0E85D5221495}" type="presParOf" srcId="{BCFFB5AC-5F90-43A7-A743-2344D378D35F}" destId="{E31EEBEB-E8D8-487E-A072-6AA5029AD0CA}" srcOrd="1" destOrd="0" presId="urn:microsoft.com/office/officeart/2005/8/layout/orgChart1"/>
    <dgm:cxn modelId="{22C9E88E-EA26-433F-8104-5D55E7C46905}" type="presParOf" srcId="{E31EEBEB-E8D8-487E-A072-6AA5029AD0CA}" destId="{4D4A9D61-9F3D-4407-9E5A-8BE9274329AA}" srcOrd="0" destOrd="0" presId="urn:microsoft.com/office/officeart/2005/8/layout/orgChart1"/>
    <dgm:cxn modelId="{797A3D95-7452-4D2B-A7AE-6FE1CF32AA65}" type="presParOf" srcId="{E31EEBEB-E8D8-487E-A072-6AA5029AD0CA}" destId="{7C9908C4-B034-46EB-930E-B4E31D678682}" srcOrd="1" destOrd="0" presId="urn:microsoft.com/office/officeart/2005/8/layout/orgChart1"/>
    <dgm:cxn modelId="{6D09418F-F3FD-4894-9C86-69C31B3B903E}" type="presParOf" srcId="{7C9908C4-B034-46EB-930E-B4E31D678682}" destId="{2EEFA03F-0C5A-48B9-BB0D-8B13669B6354}" srcOrd="0" destOrd="0" presId="urn:microsoft.com/office/officeart/2005/8/layout/orgChart1"/>
    <dgm:cxn modelId="{7E2348EE-2B0C-49EA-A877-EE2C3AC59461}" type="presParOf" srcId="{2EEFA03F-0C5A-48B9-BB0D-8B13669B6354}" destId="{4BE3DA40-EFF0-416E-AEAD-539B40BFC978}" srcOrd="0" destOrd="0" presId="urn:microsoft.com/office/officeart/2005/8/layout/orgChart1"/>
    <dgm:cxn modelId="{0EEB1C9A-1707-4606-AF99-2443AB6975BB}" type="presParOf" srcId="{2EEFA03F-0C5A-48B9-BB0D-8B13669B6354}" destId="{E8125F31-427D-479F-995C-EA23A5E06D98}" srcOrd="1" destOrd="0" presId="urn:microsoft.com/office/officeart/2005/8/layout/orgChart1"/>
    <dgm:cxn modelId="{958711FC-0F2E-4F0B-BC05-FC1C02C5E942}" type="presParOf" srcId="{7C9908C4-B034-46EB-930E-B4E31D678682}" destId="{E4C710F0-1DBE-4ED3-ACC1-C03930F5ED8F}" srcOrd="1" destOrd="0" presId="urn:microsoft.com/office/officeart/2005/8/layout/orgChart1"/>
    <dgm:cxn modelId="{C7D5ED9F-90A8-4F2F-BAC0-CD82B2BBB4E5}" type="presParOf" srcId="{E4C710F0-1DBE-4ED3-ACC1-C03930F5ED8F}" destId="{B02FEDCC-DEC8-4CB2-AFEF-9D864693D3C9}" srcOrd="0" destOrd="0" presId="urn:microsoft.com/office/officeart/2005/8/layout/orgChart1"/>
    <dgm:cxn modelId="{C936CD4B-D63D-474C-B95C-EA9E65838244}" type="presParOf" srcId="{E4C710F0-1DBE-4ED3-ACC1-C03930F5ED8F}" destId="{420AAB07-C2A2-4103-B4DB-D7ABF5B42E64}" srcOrd="1" destOrd="0" presId="urn:microsoft.com/office/officeart/2005/8/layout/orgChart1"/>
    <dgm:cxn modelId="{BA99A5EB-55AB-4424-869C-A3821A7B3068}" type="presParOf" srcId="{420AAB07-C2A2-4103-B4DB-D7ABF5B42E64}" destId="{CD84FE78-BB40-4484-A791-7929009154B0}" srcOrd="0" destOrd="0" presId="urn:microsoft.com/office/officeart/2005/8/layout/orgChart1"/>
    <dgm:cxn modelId="{C4C93109-3ACE-4F2E-B0C8-9E13BCF38812}" type="presParOf" srcId="{CD84FE78-BB40-4484-A791-7929009154B0}" destId="{143D9002-4B1A-452C-B9C2-D8B365A425F9}" srcOrd="0" destOrd="0" presId="urn:microsoft.com/office/officeart/2005/8/layout/orgChart1"/>
    <dgm:cxn modelId="{E3D66EC9-3181-4061-BF35-0C19BCE36B06}" type="presParOf" srcId="{CD84FE78-BB40-4484-A791-7929009154B0}" destId="{73DD2A2C-BA44-45A0-9CBC-79E27D4AC37A}" srcOrd="1" destOrd="0" presId="urn:microsoft.com/office/officeart/2005/8/layout/orgChart1"/>
    <dgm:cxn modelId="{04FEECCE-9CAF-4985-A912-A56A26C68377}" type="presParOf" srcId="{420AAB07-C2A2-4103-B4DB-D7ABF5B42E64}" destId="{F3C171C3-73A6-4BC6-890D-8740CF055559}" srcOrd="1" destOrd="0" presId="urn:microsoft.com/office/officeart/2005/8/layout/orgChart1"/>
    <dgm:cxn modelId="{4C51DCBE-C2B6-406D-95E1-88BB2D26B5D5}" type="presParOf" srcId="{420AAB07-C2A2-4103-B4DB-D7ABF5B42E64}" destId="{9E5266B1-20DA-466C-9D18-F78D1C3BF666}" srcOrd="2" destOrd="0" presId="urn:microsoft.com/office/officeart/2005/8/layout/orgChart1"/>
    <dgm:cxn modelId="{6D6B76DC-0F62-452F-A410-E000D90A627C}" type="presParOf" srcId="{E4C710F0-1DBE-4ED3-ACC1-C03930F5ED8F}" destId="{5FD66F75-9C6E-4DA5-B6DE-1AB107813367}" srcOrd="2" destOrd="0" presId="urn:microsoft.com/office/officeart/2005/8/layout/orgChart1"/>
    <dgm:cxn modelId="{73935294-7F16-457F-ACBE-7A9E134CEE36}" type="presParOf" srcId="{E4C710F0-1DBE-4ED3-ACC1-C03930F5ED8F}" destId="{F9001CBA-B73E-49C6-B522-EC236E52D0D9}" srcOrd="3" destOrd="0" presId="urn:microsoft.com/office/officeart/2005/8/layout/orgChart1"/>
    <dgm:cxn modelId="{B5B87659-D2F4-4453-96AB-54B614471274}" type="presParOf" srcId="{F9001CBA-B73E-49C6-B522-EC236E52D0D9}" destId="{5C537B24-E04E-4BF6-B0A0-2CAE2F7C60B8}" srcOrd="0" destOrd="0" presId="urn:microsoft.com/office/officeart/2005/8/layout/orgChart1"/>
    <dgm:cxn modelId="{96AC64EA-A9A1-4E19-89BA-B48E8E7667C9}" type="presParOf" srcId="{5C537B24-E04E-4BF6-B0A0-2CAE2F7C60B8}" destId="{9FDE5959-39EC-446D-93E8-F85F42BE978E}" srcOrd="0" destOrd="0" presId="urn:microsoft.com/office/officeart/2005/8/layout/orgChart1"/>
    <dgm:cxn modelId="{6D636171-D779-42CA-B6CE-16D995E76EDB}" type="presParOf" srcId="{5C537B24-E04E-4BF6-B0A0-2CAE2F7C60B8}" destId="{FDE113F7-A872-4C59-ABE2-9AA3D5212C66}" srcOrd="1" destOrd="0" presId="urn:microsoft.com/office/officeart/2005/8/layout/orgChart1"/>
    <dgm:cxn modelId="{B4463C3A-CAB6-4D18-AD26-4F91ACA1166F}" type="presParOf" srcId="{F9001CBA-B73E-49C6-B522-EC236E52D0D9}" destId="{D1F8C233-0884-4432-BBEE-007541E7CD6F}" srcOrd="1" destOrd="0" presId="urn:microsoft.com/office/officeart/2005/8/layout/orgChart1"/>
    <dgm:cxn modelId="{DD61C1DC-3D4E-4D74-AE46-3A3CF3FA80AC}" type="presParOf" srcId="{F9001CBA-B73E-49C6-B522-EC236E52D0D9}" destId="{79C6D260-1942-4FB8-8BDD-6473114C0BC2}" srcOrd="2" destOrd="0" presId="urn:microsoft.com/office/officeart/2005/8/layout/orgChart1"/>
    <dgm:cxn modelId="{C78EC637-122B-44DC-AD85-5F1089E773A1}" type="presParOf" srcId="{7C9908C4-B034-46EB-930E-B4E31D678682}" destId="{B90C3F3A-3BB6-4F83-9AF2-D727C5ED3E30}" srcOrd="2" destOrd="0" presId="urn:microsoft.com/office/officeart/2005/8/layout/orgChart1"/>
    <dgm:cxn modelId="{3E3C8FAB-9778-4CB0-9360-435BCE73AC59}" type="presParOf" srcId="{E31EEBEB-E8D8-487E-A072-6AA5029AD0CA}" destId="{9F54951D-AF91-4A51-B6CB-BF61B97CDB38}" srcOrd="2" destOrd="0" presId="urn:microsoft.com/office/officeart/2005/8/layout/orgChart1"/>
    <dgm:cxn modelId="{6DAC7378-C36C-44B4-B542-F0CB132F9E3B}" type="presParOf" srcId="{E31EEBEB-E8D8-487E-A072-6AA5029AD0CA}" destId="{4CF83F38-D29C-491D-8F3B-7B6670CD5A19}" srcOrd="3" destOrd="0" presId="urn:microsoft.com/office/officeart/2005/8/layout/orgChart1"/>
    <dgm:cxn modelId="{22AAED1A-B9F0-476D-AEE9-574B6DB59E75}" type="presParOf" srcId="{4CF83F38-D29C-491D-8F3B-7B6670CD5A19}" destId="{ED7D19B4-6C0C-408E-A75A-DCAE981DF33F}" srcOrd="0" destOrd="0" presId="urn:microsoft.com/office/officeart/2005/8/layout/orgChart1"/>
    <dgm:cxn modelId="{55417E26-C456-4796-8C13-4C66C43A70F8}" type="presParOf" srcId="{ED7D19B4-6C0C-408E-A75A-DCAE981DF33F}" destId="{45D5BE62-0B27-4CAE-AC5A-30581D55A1F8}" srcOrd="0" destOrd="0" presId="urn:microsoft.com/office/officeart/2005/8/layout/orgChart1"/>
    <dgm:cxn modelId="{43D7814D-6525-4D6B-B93A-7ED95DB0802B}" type="presParOf" srcId="{ED7D19B4-6C0C-408E-A75A-DCAE981DF33F}" destId="{ECC5B515-F8C5-44E5-8F75-B01FEC880334}" srcOrd="1" destOrd="0" presId="urn:microsoft.com/office/officeart/2005/8/layout/orgChart1"/>
    <dgm:cxn modelId="{B6F2F1AB-D7D8-4AF7-8B51-F2648E160D32}" type="presParOf" srcId="{4CF83F38-D29C-491D-8F3B-7B6670CD5A19}" destId="{FE239E26-309A-47EF-8237-A9BEF3641047}" srcOrd="1" destOrd="0" presId="urn:microsoft.com/office/officeart/2005/8/layout/orgChart1"/>
    <dgm:cxn modelId="{5E731096-AB85-47FF-8D55-623A962558A6}" type="presParOf" srcId="{FE239E26-309A-47EF-8237-A9BEF3641047}" destId="{6F505919-AD66-4A9A-A32C-A9EA61F2E163}" srcOrd="0" destOrd="0" presId="urn:microsoft.com/office/officeart/2005/8/layout/orgChart1"/>
    <dgm:cxn modelId="{2B0F87AA-B32C-4F90-B0FC-6274B8A1C463}" type="presParOf" srcId="{FE239E26-309A-47EF-8237-A9BEF3641047}" destId="{73F47780-5E18-48F9-B85A-CF0E91D04F71}" srcOrd="1" destOrd="0" presId="urn:microsoft.com/office/officeart/2005/8/layout/orgChart1"/>
    <dgm:cxn modelId="{8D3D2E09-EA03-429A-9FE8-C18E866EC8C5}" type="presParOf" srcId="{73F47780-5E18-48F9-B85A-CF0E91D04F71}" destId="{2B86D7ED-9908-4576-AB5A-5DDAC38327FA}" srcOrd="0" destOrd="0" presId="urn:microsoft.com/office/officeart/2005/8/layout/orgChart1"/>
    <dgm:cxn modelId="{9DA9458D-D0F3-4308-BB10-CD9FD0F5B431}" type="presParOf" srcId="{2B86D7ED-9908-4576-AB5A-5DDAC38327FA}" destId="{1833E155-A4EE-49B2-964F-F960532BCFB2}" srcOrd="0" destOrd="0" presId="urn:microsoft.com/office/officeart/2005/8/layout/orgChart1"/>
    <dgm:cxn modelId="{EAFDAC1E-A5AA-464A-878D-B157E93DF4AE}" type="presParOf" srcId="{2B86D7ED-9908-4576-AB5A-5DDAC38327FA}" destId="{C0E00CC3-419D-4F14-93B3-1D9A987E1E9C}" srcOrd="1" destOrd="0" presId="urn:microsoft.com/office/officeart/2005/8/layout/orgChart1"/>
    <dgm:cxn modelId="{31671157-814D-4998-AF55-4F03E5837198}" type="presParOf" srcId="{73F47780-5E18-48F9-B85A-CF0E91D04F71}" destId="{82D0E0CF-C9CF-4A11-A22A-32D5F0248106}" srcOrd="1" destOrd="0" presId="urn:microsoft.com/office/officeart/2005/8/layout/orgChart1"/>
    <dgm:cxn modelId="{09EF5D06-93D0-4AE1-BEAD-5367FFBF1B2B}" type="presParOf" srcId="{73F47780-5E18-48F9-B85A-CF0E91D04F71}" destId="{91BF2A46-6FC9-4F1C-B29D-691DB462093F}" srcOrd="2" destOrd="0" presId="urn:microsoft.com/office/officeart/2005/8/layout/orgChart1"/>
    <dgm:cxn modelId="{0C32D1B9-D035-4285-8B66-04FF4CA7F779}" type="presParOf" srcId="{FE239E26-309A-47EF-8237-A9BEF3641047}" destId="{8E83F35D-D958-46A6-AB3C-A83AAD2CC461}" srcOrd="2" destOrd="0" presId="urn:microsoft.com/office/officeart/2005/8/layout/orgChart1"/>
    <dgm:cxn modelId="{672F7DA2-F85D-4D69-9FCB-B43AB4150570}" type="presParOf" srcId="{FE239E26-309A-47EF-8237-A9BEF3641047}" destId="{9E43AA73-ABFA-4107-B6AF-ADA7B4201BB4}" srcOrd="3" destOrd="0" presId="urn:microsoft.com/office/officeart/2005/8/layout/orgChart1"/>
    <dgm:cxn modelId="{E11A81A5-B58F-4544-97F0-184BBCD9FDD2}" type="presParOf" srcId="{9E43AA73-ABFA-4107-B6AF-ADA7B4201BB4}" destId="{94890C29-BABA-430A-A362-6D5F10453CBF}" srcOrd="0" destOrd="0" presId="urn:microsoft.com/office/officeart/2005/8/layout/orgChart1"/>
    <dgm:cxn modelId="{782F3E97-0555-4D5E-99AA-CAF3640D5D6D}" type="presParOf" srcId="{94890C29-BABA-430A-A362-6D5F10453CBF}" destId="{C31967D3-0F72-4B1E-94A3-BB9C6A312650}" srcOrd="0" destOrd="0" presId="urn:microsoft.com/office/officeart/2005/8/layout/orgChart1"/>
    <dgm:cxn modelId="{9FDBA500-DA9A-45E8-B368-CBDA3EE43BD4}" type="presParOf" srcId="{94890C29-BABA-430A-A362-6D5F10453CBF}" destId="{BC8BEFFF-9EC0-4078-8AD4-9B3B44A5D3A7}" srcOrd="1" destOrd="0" presId="urn:microsoft.com/office/officeart/2005/8/layout/orgChart1"/>
    <dgm:cxn modelId="{2FFD26E9-8FD3-47A8-89B1-0CE93F7775CE}" type="presParOf" srcId="{9E43AA73-ABFA-4107-B6AF-ADA7B4201BB4}" destId="{A1DEBF45-6B8F-4055-A2C6-652B727562AD}" srcOrd="1" destOrd="0" presId="urn:microsoft.com/office/officeart/2005/8/layout/orgChart1"/>
    <dgm:cxn modelId="{ED466F0E-4B1F-4811-9383-350C606F7617}" type="presParOf" srcId="{9E43AA73-ABFA-4107-B6AF-ADA7B4201BB4}" destId="{BE72C3D8-5C32-42A3-8AA0-D88F6A20A453}" srcOrd="2" destOrd="0" presId="urn:microsoft.com/office/officeart/2005/8/layout/orgChart1"/>
    <dgm:cxn modelId="{ACEC7675-CBBE-428D-A7E2-9AA476734B63}" type="presParOf" srcId="{4CF83F38-D29C-491D-8F3B-7B6670CD5A19}" destId="{A5ED2E81-A608-4F53-9944-7B479157A8FE}" srcOrd="2" destOrd="0" presId="urn:microsoft.com/office/officeart/2005/8/layout/orgChart1"/>
    <dgm:cxn modelId="{0C0C0026-68CD-4D20-8580-1E53CA0CFE6A}" type="presParOf" srcId="{E31EEBEB-E8D8-487E-A072-6AA5029AD0CA}" destId="{8906FA60-4727-4E44-8CD1-298AF0E4B9F6}" srcOrd="4" destOrd="0" presId="urn:microsoft.com/office/officeart/2005/8/layout/orgChart1"/>
    <dgm:cxn modelId="{76D2347F-6A26-4B0B-9754-1FD869C27DC2}" type="presParOf" srcId="{E31EEBEB-E8D8-487E-A072-6AA5029AD0CA}" destId="{49521A01-E45B-4872-BE60-F1F2AE3C3BC9}" srcOrd="5" destOrd="0" presId="urn:microsoft.com/office/officeart/2005/8/layout/orgChart1"/>
    <dgm:cxn modelId="{DA46D710-4865-4564-BEC5-3F4E15BE17EB}" type="presParOf" srcId="{49521A01-E45B-4872-BE60-F1F2AE3C3BC9}" destId="{1A0465DF-B84F-4ACD-8E5C-45A208F940E1}" srcOrd="0" destOrd="0" presId="urn:microsoft.com/office/officeart/2005/8/layout/orgChart1"/>
    <dgm:cxn modelId="{8E8CB2E9-A527-4D90-B0A6-01B8AEC09681}" type="presParOf" srcId="{1A0465DF-B84F-4ACD-8E5C-45A208F940E1}" destId="{014BA415-B3DC-4B08-A1D3-0438C7831740}" srcOrd="0" destOrd="0" presId="urn:microsoft.com/office/officeart/2005/8/layout/orgChart1"/>
    <dgm:cxn modelId="{1E0056EF-5BE3-4F25-95C2-FA7CCB65B24C}" type="presParOf" srcId="{1A0465DF-B84F-4ACD-8E5C-45A208F940E1}" destId="{6111672A-B855-4484-8257-83DC17183B45}" srcOrd="1" destOrd="0" presId="urn:microsoft.com/office/officeart/2005/8/layout/orgChart1"/>
    <dgm:cxn modelId="{55E1908E-B41B-43DD-A3F8-DF128D00C1CB}" type="presParOf" srcId="{49521A01-E45B-4872-BE60-F1F2AE3C3BC9}" destId="{CC2DD319-8777-43E5-BAAD-93D4D05A369E}" srcOrd="1" destOrd="0" presId="urn:microsoft.com/office/officeart/2005/8/layout/orgChart1"/>
    <dgm:cxn modelId="{57D2054E-C68E-4155-B700-1623646482E4}" type="presParOf" srcId="{CC2DD319-8777-43E5-BAAD-93D4D05A369E}" destId="{B45E604A-9B64-471E-92D4-E6E3EC7E38E4}" srcOrd="0" destOrd="0" presId="urn:microsoft.com/office/officeart/2005/8/layout/orgChart1"/>
    <dgm:cxn modelId="{EFCA4C97-A09F-45C7-B4D7-1E1EA3E4E2CC}" type="presParOf" srcId="{CC2DD319-8777-43E5-BAAD-93D4D05A369E}" destId="{A2C73059-1706-4EA8-A5B5-072BD6F63395}" srcOrd="1" destOrd="0" presId="urn:microsoft.com/office/officeart/2005/8/layout/orgChart1"/>
    <dgm:cxn modelId="{7E1424A0-678F-4582-B9FC-4D155872F58B}" type="presParOf" srcId="{A2C73059-1706-4EA8-A5B5-072BD6F63395}" destId="{D0F67F73-3A5F-45B3-B9D9-D280DDF680BB}" srcOrd="0" destOrd="0" presId="urn:microsoft.com/office/officeart/2005/8/layout/orgChart1"/>
    <dgm:cxn modelId="{9F143410-056F-416D-92E4-482776FE5595}" type="presParOf" srcId="{D0F67F73-3A5F-45B3-B9D9-D280DDF680BB}" destId="{1A4AB19D-44E5-4992-9F4F-5B9DCC34CB72}" srcOrd="0" destOrd="0" presId="urn:microsoft.com/office/officeart/2005/8/layout/orgChart1"/>
    <dgm:cxn modelId="{E8488F61-25E1-44F0-84C0-89679889C8D2}" type="presParOf" srcId="{D0F67F73-3A5F-45B3-B9D9-D280DDF680BB}" destId="{4FD88678-0444-4460-A208-55A49A3376AB}" srcOrd="1" destOrd="0" presId="urn:microsoft.com/office/officeart/2005/8/layout/orgChart1"/>
    <dgm:cxn modelId="{044D02E1-9D56-42CA-8491-8461182D7BE5}" type="presParOf" srcId="{A2C73059-1706-4EA8-A5B5-072BD6F63395}" destId="{3B336762-E861-4D8E-842E-40C89FDCC3CD}" srcOrd="1" destOrd="0" presId="urn:microsoft.com/office/officeart/2005/8/layout/orgChart1"/>
    <dgm:cxn modelId="{0F0C2FED-EA54-4799-A75B-96E48EEFE5D3}" type="presParOf" srcId="{A2C73059-1706-4EA8-A5B5-072BD6F63395}" destId="{09E9F447-E624-4E9E-9D7B-C2D0B920CBDA}" srcOrd="2" destOrd="0" presId="urn:microsoft.com/office/officeart/2005/8/layout/orgChart1"/>
    <dgm:cxn modelId="{4AC4C5FE-6FC1-4159-84AB-B96017A46E89}" type="presParOf" srcId="{CC2DD319-8777-43E5-BAAD-93D4D05A369E}" destId="{77F0E60E-2777-47CE-8241-D43333A0117B}" srcOrd="2" destOrd="0" presId="urn:microsoft.com/office/officeart/2005/8/layout/orgChart1"/>
    <dgm:cxn modelId="{DF4B7A09-5A77-4DF7-914E-361D8B9931CF}" type="presParOf" srcId="{CC2DD319-8777-43E5-BAAD-93D4D05A369E}" destId="{35E90F38-E343-4C67-97E0-CF5782F3D832}" srcOrd="3" destOrd="0" presId="urn:microsoft.com/office/officeart/2005/8/layout/orgChart1"/>
    <dgm:cxn modelId="{07CBC45E-7ECC-41CC-8E0D-C1C935BC086B}" type="presParOf" srcId="{35E90F38-E343-4C67-97E0-CF5782F3D832}" destId="{0ADB7CFC-F034-4217-B70D-6D27D6AD27AA}" srcOrd="0" destOrd="0" presId="urn:microsoft.com/office/officeart/2005/8/layout/orgChart1"/>
    <dgm:cxn modelId="{03DA7545-05EA-4A79-A3B4-324796147E5C}" type="presParOf" srcId="{0ADB7CFC-F034-4217-B70D-6D27D6AD27AA}" destId="{EE5C3441-3877-466E-AAAE-E57101829F03}" srcOrd="0" destOrd="0" presId="urn:microsoft.com/office/officeart/2005/8/layout/orgChart1"/>
    <dgm:cxn modelId="{B1DD50BF-2062-4E5A-B34F-C13D3D0F486C}" type="presParOf" srcId="{0ADB7CFC-F034-4217-B70D-6D27D6AD27AA}" destId="{527F4270-07A7-42B8-84BA-B839DE42EB19}" srcOrd="1" destOrd="0" presId="urn:microsoft.com/office/officeart/2005/8/layout/orgChart1"/>
    <dgm:cxn modelId="{3D7F72A0-DB59-43F2-B4EE-F6CA1E4049E7}" type="presParOf" srcId="{35E90F38-E343-4C67-97E0-CF5782F3D832}" destId="{C508E38C-D403-4E38-908C-7ABF23A82CA2}" srcOrd="1" destOrd="0" presId="urn:microsoft.com/office/officeart/2005/8/layout/orgChart1"/>
    <dgm:cxn modelId="{217078DA-C822-4C57-B439-13B2973BBB64}" type="presParOf" srcId="{35E90F38-E343-4C67-97E0-CF5782F3D832}" destId="{9541E201-C731-4EB6-B7AF-288E82CA1352}" srcOrd="2" destOrd="0" presId="urn:microsoft.com/office/officeart/2005/8/layout/orgChart1"/>
    <dgm:cxn modelId="{A213C4E6-63CC-4E2F-8F89-6A4849C98653}" type="presParOf" srcId="{49521A01-E45B-4872-BE60-F1F2AE3C3BC9}" destId="{A1D4D01A-081E-42A2-BDF8-EEFB867C3676}" srcOrd="2" destOrd="0" presId="urn:microsoft.com/office/officeart/2005/8/layout/orgChart1"/>
    <dgm:cxn modelId="{32468766-57AF-4090-8F4F-8CDD12F3D337}" type="presParOf" srcId="{BCFFB5AC-5F90-43A7-A743-2344D378D35F}" destId="{106302A2-A7AB-44BA-8947-4DFC3983205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8145380-1F5F-4F0E-BAB3-57EC6F63B5B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5417ED8-7931-4317-B320-C0D3420B7210}">
      <dgm:prSet phldrT="[Text]" custT="1"/>
      <dgm:spPr/>
      <dgm:t>
        <a:bodyPr/>
        <a:lstStyle/>
        <a:p>
          <a:r>
            <a:rPr lang="en-US" sz="3000" dirty="0"/>
            <a:t>Surface Preparation</a:t>
          </a:r>
        </a:p>
      </dgm:t>
    </dgm:pt>
    <dgm:pt modelId="{446FEDD1-7EC6-49C3-849E-C07AB263DF89}" type="parTrans" cxnId="{A4FA4C71-E332-4F98-B386-7A9C7A3339B8}">
      <dgm:prSet/>
      <dgm:spPr/>
      <dgm:t>
        <a:bodyPr/>
        <a:lstStyle/>
        <a:p>
          <a:endParaRPr lang="en-US"/>
        </a:p>
      </dgm:t>
    </dgm:pt>
    <dgm:pt modelId="{87DD76D3-D54D-4361-BFC5-F3EB06882DD4}" type="sibTrans" cxnId="{A4FA4C71-E332-4F98-B386-7A9C7A3339B8}">
      <dgm:prSet/>
      <dgm:spPr/>
      <dgm:t>
        <a:bodyPr/>
        <a:lstStyle/>
        <a:p>
          <a:endParaRPr lang="en-US"/>
        </a:p>
      </dgm:t>
    </dgm:pt>
    <dgm:pt modelId="{3786F3E3-D6E3-4A5D-967F-0B15627D849B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Dry Abrasive Blasting</a:t>
          </a:r>
        </a:p>
      </dgm:t>
    </dgm:pt>
    <dgm:pt modelId="{A0CBF915-BB50-406A-9C07-D923FD39D315}" type="parTrans" cxnId="{4171A03E-2B92-47DD-A9A6-32DEF0996CFD}">
      <dgm:prSet/>
      <dgm:spPr/>
      <dgm:t>
        <a:bodyPr/>
        <a:lstStyle/>
        <a:p>
          <a:endParaRPr lang="en-US"/>
        </a:p>
      </dgm:t>
    </dgm:pt>
    <dgm:pt modelId="{91A009A6-C27C-49DF-8578-19CEB71F1C0C}" type="sibTrans" cxnId="{4171A03E-2B92-47DD-A9A6-32DEF0996CFD}">
      <dgm:prSet/>
      <dgm:spPr/>
      <dgm:t>
        <a:bodyPr/>
        <a:lstStyle/>
        <a:p>
          <a:endParaRPr lang="en-US"/>
        </a:p>
      </dgm:t>
    </dgm:pt>
    <dgm:pt modelId="{262D3433-8949-4AAB-B7FE-49456110B583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Open Blasting</a:t>
          </a:r>
        </a:p>
      </dgm:t>
    </dgm:pt>
    <dgm:pt modelId="{8E883907-4288-4CCB-A4CD-2D324B23CCAE}" type="parTrans" cxnId="{FE92A0D0-4652-43E6-8FCD-2CEAD25D3763}">
      <dgm:prSet/>
      <dgm:spPr/>
      <dgm:t>
        <a:bodyPr/>
        <a:lstStyle/>
        <a:p>
          <a:endParaRPr lang="en-US"/>
        </a:p>
      </dgm:t>
    </dgm:pt>
    <dgm:pt modelId="{4D33304A-6B4B-4724-B844-85C99ACEF2F3}" type="sibTrans" cxnId="{FE92A0D0-4652-43E6-8FCD-2CEAD25D3763}">
      <dgm:prSet/>
      <dgm:spPr/>
      <dgm:t>
        <a:bodyPr/>
        <a:lstStyle/>
        <a:p>
          <a:endParaRPr lang="en-US"/>
        </a:p>
      </dgm:t>
    </dgm:pt>
    <dgm:pt modelId="{B9F1FD9F-F134-44DD-B532-7DBC1534E820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Hand and Power Tool Preparation</a:t>
          </a:r>
        </a:p>
      </dgm:t>
    </dgm:pt>
    <dgm:pt modelId="{B0DB3FA0-41FE-46C5-B53A-AB3DC659CD10}" type="parTrans" cxnId="{273CE4ED-D418-443A-8688-A20C069B24F3}">
      <dgm:prSet/>
      <dgm:spPr/>
      <dgm:t>
        <a:bodyPr/>
        <a:lstStyle/>
        <a:p>
          <a:endParaRPr lang="en-US"/>
        </a:p>
      </dgm:t>
    </dgm:pt>
    <dgm:pt modelId="{FB9B7FCB-7E8E-43D1-81AA-6454CF895669}" type="sibTrans" cxnId="{273CE4ED-D418-443A-8688-A20C069B24F3}">
      <dgm:prSet/>
      <dgm:spPr/>
      <dgm:t>
        <a:bodyPr/>
        <a:lstStyle/>
        <a:p>
          <a:endParaRPr lang="en-US"/>
        </a:p>
      </dgm:t>
    </dgm:pt>
    <dgm:pt modelId="{9CC20159-D341-461D-B08D-F149AFC31BDF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Closed Blasting</a:t>
          </a:r>
        </a:p>
      </dgm:t>
    </dgm:pt>
    <dgm:pt modelId="{DD10146E-B82A-4D78-B9D0-4EE6FAA8402A}" type="parTrans" cxnId="{A72A48C4-95F9-4D3D-B5C0-CAB035AAD016}">
      <dgm:prSet/>
      <dgm:spPr/>
      <dgm:t>
        <a:bodyPr/>
        <a:lstStyle/>
        <a:p>
          <a:endParaRPr lang="en-US"/>
        </a:p>
      </dgm:t>
    </dgm:pt>
    <dgm:pt modelId="{BD58EE5D-AABA-43E4-822E-AA817E4F21BF}" type="sibTrans" cxnId="{A72A48C4-95F9-4D3D-B5C0-CAB035AAD016}">
      <dgm:prSet/>
      <dgm:spPr/>
      <dgm:t>
        <a:bodyPr/>
        <a:lstStyle/>
        <a:p>
          <a:endParaRPr lang="en-US"/>
        </a:p>
      </dgm:t>
    </dgm:pt>
    <dgm:pt modelId="{2DC0DB9E-B456-4FD9-ABA1-7053124DD063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Pickling</a:t>
          </a:r>
        </a:p>
      </dgm:t>
    </dgm:pt>
    <dgm:pt modelId="{C2A25F35-CC4F-4E27-B238-ADF5E7F32F24}" type="parTrans" cxnId="{E90619ED-ADE9-4F19-9827-E0E928ADEB03}">
      <dgm:prSet/>
      <dgm:spPr/>
      <dgm:t>
        <a:bodyPr/>
        <a:lstStyle/>
        <a:p>
          <a:endParaRPr lang="en-US"/>
        </a:p>
      </dgm:t>
    </dgm:pt>
    <dgm:pt modelId="{7C6B8B21-3586-477E-8368-08F8F60C3B91}" type="sibTrans" cxnId="{E90619ED-ADE9-4F19-9827-E0E928ADEB03}">
      <dgm:prSet/>
      <dgm:spPr/>
      <dgm:t>
        <a:bodyPr/>
        <a:lstStyle/>
        <a:p>
          <a:endParaRPr lang="en-US"/>
        </a:p>
      </dgm:t>
    </dgm:pt>
    <dgm:pt modelId="{C62B48BD-D0C8-4A62-BFBA-DAB763C2BC31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As Dictated by Vendor/Coating </a:t>
          </a:r>
          <a:r>
            <a:rPr lang="en-US" dirty="0" err="1">
              <a:solidFill>
                <a:schemeClr val="bg1"/>
              </a:solidFill>
            </a:rPr>
            <a:t>Mfg’er</a:t>
          </a:r>
          <a:endParaRPr lang="en-US" dirty="0">
            <a:solidFill>
              <a:schemeClr val="bg1"/>
            </a:solidFill>
          </a:endParaRPr>
        </a:p>
      </dgm:t>
    </dgm:pt>
    <dgm:pt modelId="{BE36C5B9-53E6-4C7E-88E1-1B78834F359E}" type="parTrans" cxnId="{B7845CD5-CCB5-4628-9AF6-EA006A0EDF0C}">
      <dgm:prSet/>
      <dgm:spPr/>
      <dgm:t>
        <a:bodyPr/>
        <a:lstStyle/>
        <a:p>
          <a:endParaRPr lang="en-US"/>
        </a:p>
      </dgm:t>
    </dgm:pt>
    <dgm:pt modelId="{745B4AB3-0950-41AE-88E3-E419C2B82C22}" type="sibTrans" cxnId="{B7845CD5-CCB5-4628-9AF6-EA006A0EDF0C}">
      <dgm:prSet/>
      <dgm:spPr/>
      <dgm:t>
        <a:bodyPr/>
        <a:lstStyle/>
        <a:p>
          <a:endParaRPr lang="en-US"/>
        </a:p>
      </dgm:t>
    </dgm:pt>
    <dgm:pt modelId="{0478AD62-6064-4569-A1A1-DF699281D637}" type="pres">
      <dgm:prSet presAssocID="{F8145380-1F5F-4F0E-BAB3-57EC6F63B5B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474FF09-842E-439E-89E8-E0F1DCBC44B0}" type="pres">
      <dgm:prSet presAssocID="{35417ED8-7931-4317-B320-C0D3420B7210}" presName="hierRoot1" presStyleCnt="0">
        <dgm:presLayoutVars>
          <dgm:hierBranch val="init"/>
        </dgm:presLayoutVars>
      </dgm:prSet>
      <dgm:spPr/>
    </dgm:pt>
    <dgm:pt modelId="{E2F8A33D-5C68-4CB3-88B3-A9A637BD6652}" type="pres">
      <dgm:prSet presAssocID="{35417ED8-7931-4317-B320-C0D3420B7210}" presName="rootComposite1" presStyleCnt="0"/>
      <dgm:spPr/>
    </dgm:pt>
    <dgm:pt modelId="{A509B03E-DD07-4769-8F3C-577ED9FBC2C9}" type="pres">
      <dgm:prSet presAssocID="{35417ED8-7931-4317-B320-C0D3420B7210}" presName="rootText1" presStyleLbl="node0" presStyleIdx="0" presStyleCnt="1" custScaleX="259336" custScaleY="8642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B96FEF5-8145-41A7-B1D1-E7D922DAAD32}" type="pres">
      <dgm:prSet presAssocID="{35417ED8-7931-4317-B320-C0D3420B7210}" presName="rootConnector1" presStyleLbl="node1" presStyleIdx="0" presStyleCnt="0"/>
      <dgm:spPr/>
      <dgm:t>
        <a:bodyPr/>
        <a:lstStyle/>
        <a:p>
          <a:endParaRPr lang="en-US"/>
        </a:p>
      </dgm:t>
    </dgm:pt>
    <dgm:pt modelId="{75E2580B-8379-4893-B173-31828F703D10}" type="pres">
      <dgm:prSet presAssocID="{35417ED8-7931-4317-B320-C0D3420B7210}" presName="hierChild2" presStyleCnt="0"/>
      <dgm:spPr/>
    </dgm:pt>
    <dgm:pt modelId="{7A266ACD-0B0B-4442-830B-83E79B9D392C}" type="pres">
      <dgm:prSet presAssocID="{A0CBF915-BB50-406A-9C07-D923FD39D315}" presName="Name37" presStyleLbl="parChTrans1D2" presStyleIdx="0" presStyleCnt="4"/>
      <dgm:spPr/>
      <dgm:t>
        <a:bodyPr/>
        <a:lstStyle/>
        <a:p>
          <a:endParaRPr lang="en-US"/>
        </a:p>
      </dgm:t>
    </dgm:pt>
    <dgm:pt modelId="{D448D02F-1F44-4222-AE92-7BB6C01D730D}" type="pres">
      <dgm:prSet presAssocID="{3786F3E3-D6E3-4A5D-967F-0B15627D849B}" presName="hierRoot2" presStyleCnt="0">
        <dgm:presLayoutVars>
          <dgm:hierBranch val="init"/>
        </dgm:presLayoutVars>
      </dgm:prSet>
      <dgm:spPr/>
    </dgm:pt>
    <dgm:pt modelId="{DFE9D79D-AB11-42F3-A0BE-34D4195173AA}" type="pres">
      <dgm:prSet presAssocID="{3786F3E3-D6E3-4A5D-967F-0B15627D849B}" presName="rootComposite" presStyleCnt="0"/>
      <dgm:spPr/>
    </dgm:pt>
    <dgm:pt modelId="{C4DA9C01-24E9-4055-A523-250A11ADDD40}" type="pres">
      <dgm:prSet presAssocID="{3786F3E3-D6E3-4A5D-967F-0B15627D849B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4C0F8EC-24C7-40ED-9B69-EEA5EE29A3A4}" type="pres">
      <dgm:prSet presAssocID="{3786F3E3-D6E3-4A5D-967F-0B15627D849B}" presName="rootConnector" presStyleLbl="node2" presStyleIdx="0" presStyleCnt="4"/>
      <dgm:spPr/>
      <dgm:t>
        <a:bodyPr/>
        <a:lstStyle/>
        <a:p>
          <a:endParaRPr lang="en-US"/>
        </a:p>
      </dgm:t>
    </dgm:pt>
    <dgm:pt modelId="{2D49970C-7DE1-4DB6-94D7-476BAEB7BE26}" type="pres">
      <dgm:prSet presAssocID="{3786F3E3-D6E3-4A5D-967F-0B15627D849B}" presName="hierChild4" presStyleCnt="0"/>
      <dgm:spPr/>
    </dgm:pt>
    <dgm:pt modelId="{B7DC6BF0-0A21-48D3-8BC0-FA2110977A2F}" type="pres">
      <dgm:prSet presAssocID="{8E883907-4288-4CCB-A4CD-2D324B23CCAE}" presName="Name37" presStyleLbl="parChTrans1D3" presStyleIdx="0" presStyleCnt="2"/>
      <dgm:spPr/>
      <dgm:t>
        <a:bodyPr/>
        <a:lstStyle/>
        <a:p>
          <a:endParaRPr lang="en-US"/>
        </a:p>
      </dgm:t>
    </dgm:pt>
    <dgm:pt modelId="{B55F8087-D97B-461F-9F57-0AF0CB17120E}" type="pres">
      <dgm:prSet presAssocID="{262D3433-8949-4AAB-B7FE-49456110B583}" presName="hierRoot2" presStyleCnt="0">
        <dgm:presLayoutVars>
          <dgm:hierBranch val="init"/>
        </dgm:presLayoutVars>
      </dgm:prSet>
      <dgm:spPr/>
    </dgm:pt>
    <dgm:pt modelId="{E0C7F9F0-5EC7-40F3-A36F-8A4F3816CE74}" type="pres">
      <dgm:prSet presAssocID="{262D3433-8949-4AAB-B7FE-49456110B583}" presName="rootComposite" presStyleCnt="0"/>
      <dgm:spPr/>
    </dgm:pt>
    <dgm:pt modelId="{EB11C8C8-ECAA-42AF-BE7B-5DE6B84AE06F}" type="pres">
      <dgm:prSet presAssocID="{262D3433-8949-4AAB-B7FE-49456110B583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775AF80-9F43-44E1-98B1-C53C6FA5A6F7}" type="pres">
      <dgm:prSet presAssocID="{262D3433-8949-4AAB-B7FE-49456110B583}" presName="rootConnector" presStyleLbl="node3" presStyleIdx="0" presStyleCnt="2"/>
      <dgm:spPr/>
      <dgm:t>
        <a:bodyPr/>
        <a:lstStyle/>
        <a:p>
          <a:endParaRPr lang="en-US"/>
        </a:p>
      </dgm:t>
    </dgm:pt>
    <dgm:pt modelId="{FF8BE515-E671-48B7-AE33-9CE336FF5EC2}" type="pres">
      <dgm:prSet presAssocID="{262D3433-8949-4AAB-B7FE-49456110B583}" presName="hierChild4" presStyleCnt="0"/>
      <dgm:spPr/>
    </dgm:pt>
    <dgm:pt modelId="{0B65BA1A-28A8-4688-AEA4-1994F948B044}" type="pres">
      <dgm:prSet presAssocID="{262D3433-8949-4AAB-B7FE-49456110B583}" presName="hierChild5" presStyleCnt="0"/>
      <dgm:spPr/>
    </dgm:pt>
    <dgm:pt modelId="{2A2CA90B-0B25-4FD3-AED9-D015E2710376}" type="pres">
      <dgm:prSet presAssocID="{DD10146E-B82A-4D78-B9D0-4EE6FAA8402A}" presName="Name37" presStyleLbl="parChTrans1D3" presStyleIdx="1" presStyleCnt="2"/>
      <dgm:spPr/>
      <dgm:t>
        <a:bodyPr/>
        <a:lstStyle/>
        <a:p>
          <a:endParaRPr lang="en-US"/>
        </a:p>
      </dgm:t>
    </dgm:pt>
    <dgm:pt modelId="{456A86E7-A72A-40A0-B1AD-715CCDB1AACB}" type="pres">
      <dgm:prSet presAssocID="{9CC20159-D341-461D-B08D-F149AFC31BDF}" presName="hierRoot2" presStyleCnt="0">
        <dgm:presLayoutVars>
          <dgm:hierBranch val="init"/>
        </dgm:presLayoutVars>
      </dgm:prSet>
      <dgm:spPr/>
    </dgm:pt>
    <dgm:pt modelId="{F322A3A0-7392-47C8-A563-5577475576F6}" type="pres">
      <dgm:prSet presAssocID="{9CC20159-D341-461D-B08D-F149AFC31BDF}" presName="rootComposite" presStyleCnt="0"/>
      <dgm:spPr/>
    </dgm:pt>
    <dgm:pt modelId="{EACCEE46-2956-4E90-B663-D59D34206BE6}" type="pres">
      <dgm:prSet presAssocID="{9CC20159-D341-461D-B08D-F149AFC31BDF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F28542-5E6F-416A-9C1E-AD59FA9E82A5}" type="pres">
      <dgm:prSet presAssocID="{9CC20159-D341-461D-B08D-F149AFC31BDF}" presName="rootConnector" presStyleLbl="node3" presStyleIdx="1" presStyleCnt="2"/>
      <dgm:spPr/>
      <dgm:t>
        <a:bodyPr/>
        <a:lstStyle/>
        <a:p>
          <a:endParaRPr lang="en-US"/>
        </a:p>
      </dgm:t>
    </dgm:pt>
    <dgm:pt modelId="{4FC2F58F-6A14-4F18-97FF-01E17FBEACBF}" type="pres">
      <dgm:prSet presAssocID="{9CC20159-D341-461D-B08D-F149AFC31BDF}" presName="hierChild4" presStyleCnt="0"/>
      <dgm:spPr/>
    </dgm:pt>
    <dgm:pt modelId="{C92CF665-017A-4651-8648-2AD0DA17183B}" type="pres">
      <dgm:prSet presAssocID="{9CC20159-D341-461D-B08D-F149AFC31BDF}" presName="hierChild5" presStyleCnt="0"/>
      <dgm:spPr/>
    </dgm:pt>
    <dgm:pt modelId="{76580C66-9B08-4CFF-A5CF-CA2A2E1659C5}" type="pres">
      <dgm:prSet presAssocID="{3786F3E3-D6E3-4A5D-967F-0B15627D849B}" presName="hierChild5" presStyleCnt="0"/>
      <dgm:spPr/>
    </dgm:pt>
    <dgm:pt modelId="{4309C6CD-EE41-41CD-8E3D-61FCAB389ED3}" type="pres">
      <dgm:prSet presAssocID="{B0DB3FA0-41FE-46C5-B53A-AB3DC659CD10}" presName="Name37" presStyleLbl="parChTrans1D2" presStyleIdx="1" presStyleCnt="4"/>
      <dgm:spPr/>
      <dgm:t>
        <a:bodyPr/>
        <a:lstStyle/>
        <a:p>
          <a:endParaRPr lang="en-US"/>
        </a:p>
      </dgm:t>
    </dgm:pt>
    <dgm:pt modelId="{BFEA0143-68D5-4038-9A3E-4478A8E0DB8B}" type="pres">
      <dgm:prSet presAssocID="{B9F1FD9F-F134-44DD-B532-7DBC1534E820}" presName="hierRoot2" presStyleCnt="0">
        <dgm:presLayoutVars>
          <dgm:hierBranch val="init"/>
        </dgm:presLayoutVars>
      </dgm:prSet>
      <dgm:spPr/>
    </dgm:pt>
    <dgm:pt modelId="{096920F6-4684-4FB6-8B93-7BC3BCCCE8E7}" type="pres">
      <dgm:prSet presAssocID="{B9F1FD9F-F134-44DD-B532-7DBC1534E820}" presName="rootComposite" presStyleCnt="0"/>
      <dgm:spPr/>
    </dgm:pt>
    <dgm:pt modelId="{784F1254-4C86-40BA-8469-C5A76EB66009}" type="pres">
      <dgm:prSet presAssocID="{B9F1FD9F-F134-44DD-B532-7DBC1534E820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52E00E4-893C-4532-A6DA-36F3C5638579}" type="pres">
      <dgm:prSet presAssocID="{B9F1FD9F-F134-44DD-B532-7DBC1534E820}" presName="rootConnector" presStyleLbl="node2" presStyleIdx="1" presStyleCnt="4"/>
      <dgm:spPr/>
      <dgm:t>
        <a:bodyPr/>
        <a:lstStyle/>
        <a:p>
          <a:endParaRPr lang="en-US"/>
        </a:p>
      </dgm:t>
    </dgm:pt>
    <dgm:pt modelId="{6122DDB9-FF48-490D-8F52-95B2B4853284}" type="pres">
      <dgm:prSet presAssocID="{B9F1FD9F-F134-44DD-B532-7DBC1534E820}" presName="hierChild4" presStyleCnt="0"/>
      <dgm:spPr/>
    </dgm:pt>
    <dgm:pt modelId="{79227629-D8DC-426E-B8FB-845C2A62A1D8}" type="pres">
      <dgm:prSet presAssocID="{B9F1FD9F-F134-44DD-B532-7DBC1534E820}" presName="hierChild5" presStyleCnt="0"/>
      <dgm:spPr/>
    </dgm:pt>
    <dgm:pt modelId="{02FDF6A6-ACAC-4D7C-9A94-583FE0C218C1}" type="pres">
      <dgm:prSet presAssocID="{C2A25F35-CC4F-4E27-B238-ADF5E7F32F24}" presName="Name37" presStyleLbl="parChTrans1D2" presStyleIdx="2" presStyleCnt="4"/>
      <dgm:spPr/>
      <dgm:t>
        <a:bodyPr/>
        <a:lstStyle/>
        <a:p>
          <a:endParaRPr lang="en-US"/>
        </a:p>
      </dgm:t>
    </dgm:pt>
    <dgm:pt modelId="{5E04B960-B03A-4E6A-8C0C-1C8953331FC9}" type="pres">
      <dgm:prSet presAssocID="{2DC0DB9E-B456-4FD9-ABA1-7053124DD063}" presName="hierRoot2" presStyleCnt="0">
        <dgm:presLayoutVars>
          <dgm:hierBranch val="init"/>
        </dgm:presLayoutVars>
      </dgm:prSet>
      <dgm:spPr/>
    </dgm:pt>
    <dgm:pt modelId="{5B3B4A47-8DBC-4A02-9547-4E8568EF9864}" type="pres">
      <dgm:prSet presAssocID="{2DC0DB9E-B456-4FD9-ABA1-7053124DD063}" presName="rootComposite" presStyleCnt="0"/>
      <dgm:spPr/>
    </dgm:pt>
    <dgm:pt modelId="{5C95293A-6A39-4EFA-BC33-06DAEF89DDC3}" type="pres">
      <dgm:prSet presAssocID="{2DC0DB9E-B456-4FD9-ABA1-7053124DD063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033E8AF-002C-418A-B558-A44DFF2262C2}" type="pres">
      <dgm:prSet presAssocID="{2DC0DB9E-B456-4FD9-ABA1-7053124DD063}" presName="rootConnector" presStyleLbl="node2" presStyleIdx="2" presStyleCnt="4"/>
      <dgm:spPr/>
      <dgm:t>
        <a:bodyPr/>
        <a:lstStyle/>
        <a:p>
          <a:endParaRPr lang="en-US"/>
        </a:p>
      </dgm:t>
    </dgm:pt>
    <dgm:pt modelId="{DB823B34-0AC3-46BB-B7D8-20AAEE20CF09}" type="pres">
      <dgm:prSet presAssocID="{2DC0DB9E-B456-4FD9-ABA1-7053124DD063}" presName="hierChild4" presStyleCnt="0"/>
      <dgm:spPr/>
    </dgm:pt>
    <dgm:pt modelId="{0A694D22-995A-4838-A175-361B588741CB}" type="pres">
      <dgm:prSet presAssocID="{2DC0DB9E-B456-4FD9-ABA1-7053124DD063}" presName="hierChild5" presStyleCnt="0"/>
      <dgm:spPr/>
    </dgm:pt>
    <dgm:pt modelId="{9312E214-1764-432A-8E7A-6DE068BF33A8}" type="pres">
      <dgm:prSet presAssocID="{BE36C5B9-53E6-4C7E-88E1-1B78834F359E}" presName="Name37" presStyleLbl="parChTrans1D2" presStyleIdx="3" presStyleCnt="4"/>
      <dgm:spPr/>
      <dgm:t>
        <a:bodyPr/>
        <a:lstStyle/>
        <a:p>
          <a:endParaRPr lang="en-US"/>
        </a:p>
      </dgm:t>
    </dgm:pt>
    <dgm:pt modelId="{BCB8DC74-A9B7-4202-B052-5B41AF5E539D}" type="pres">
      <dgm:prSet presAssocID="{C62B48BD-D0C8-4A62-BFBA-DAB763C2BC31}" presName="hierRoot2" presStyleCnt="0">
        <dgm:presLayoutVars>
          <dgm:hierBranch val="init"/>
        </dgm:presLayoutVars>
      </dgm:prSet>
      <dgm:spPr/>
    </dgm:pt>
    <dgm:pt modelId="{73B6487B-02F0-4FA2-B483-BF7FB01242E7}" type="pres">
      <dgm:prSet presAssocID="{C62B48BD-D0C8-4A62-BFBA-DAB763C2BC31}" presName="rootComposite" presStyleCnt="0"/>
      <dgm:spPr/>
    </dgm:pt>
    <dgm:pt modelId="{8193FE59-E64D-44FE-BEAC-CCA7009DEED6}" type="pres">
      <dgm:prSet presAssocID="{C62B48BD-D0C8-4A62-BFBA-DAB763C2BC31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72586B2-9C4E-416E-A653-769F6C3A3B14}" type="pres">
      <dgm:prSet presAssocID="{C62B48BD-D0C8-4A62-BFBA-DAB763C2BC31}" presName="rootConnector" presStyleLbl="node2" presStyleIdx="3" presStyleCnt="4"/>
      <dgm:spPr/>
      <dgm:t>
        <a:bodyPr/>
        <a:lstStyle/>
        <a:p>
          <a:endParaRPr lang="en-US"/>
        </a:p>
      </dgm:t>
    </dgm:pt>
    <dgm:pt modelId="{F37B0CDB-9C5D-4D74-8C23-F0409CE0BEF5}" type="pres">
      <dgm:prSet presAssocID="{C62B48BD-D0C8-4A62-BFBA-DAB763C2BC31}" presName="hierChild4" presStyleCnt="0"/>
      <dgm:spPr/>
    </dgm:pt>
    <dgm:pt modelId="{750C5C38-336A-4317-A643-F04B29907AEB}" type="pres">
      <dgm:prSet presAssocID="{C62B48BD-D0C8-4A62-BFBA-DAB763C2BC31}" presName="hierChild5" presStyleCnt="0"/>
      <dgm:spPr/>
    </dgm:pt>
    <dgm:pt modelId="{C74DB4B4-7882-4E72-9364-F93DF21F5825}" type="pres">
      <dgm:prSet presAssocID="{35417ED8-7931-4317-B320-C0D3420B7210}" presName="hierChild3" presStyleCnt="0"/>
      <dgm:spPr/>
    </dgm:pt>
  </dgm:ptLst>
  <dgm:cxnLst>
    <dgm:cxn modelId="{4171A03E-2B92-47DD-A9A6-32DEF0996CFD}" srcId="{35417ED8-7931-4317-B320-C0D3420B7210}" destId="{3786F3E3-D6E3-4A5D-967F-0B15627D849B}" srcOrd="0" destOrd="0" parTransId="{A0CBF915-BB50-406A-9C07-D923FD39D315}" sibTransId="{91A009A6-C27C-49DF-8578-19CEB71F1C0C}"/>
    <dgm:cxn modelId="{4E1FDFC3-A4E6-4DC0-9E15-E92472BF7FBB}" type="presOf" srcId="{35417ED8-7931-4317-B320-C0D3420B7210}" destId="{6B96FEF5-8145-41A7-B1D1-E7D922DAAD32}" srcOrd="1" destOrd="0" presId="urn:microsoft.com/office/officeart/2005/8/layout/orgChart1"/>
    <dgm:cxn modelId="{2DC5A9D7-5997-4409-A5C4-D224CD1E3773}" type="presOf" srcId="{F8145380-1F5F-4F0E-BAB3-57EC6F63B5B5}" destId="{0478AD62-6064-4569-A1A1-DF699281D637}" srcOrd="0" destOrd="0" presId="urn:microsoft.com/office/officeart/2005/8/layout/orgChart1"/>
    <dgm:cxn modelId="{A72A48C4-95F9-4D3D-B5C0-CAB035AAD016}" srcId="{3786F3E3-D6E3-4A5D-967F-0B15627D849B}" destId="{9CC20159-D341-461D-B08D-F149AFC31BDF}" srcOrd="1" destOrd="0" parTransId="{DD10146E-B82A-4D78-B9D0-4EE6FAA8402A}" sibTransId="{BD58EE5D-AABA-43E4-822E-AA817E4F21BF}"/>
    <dgm:cxn modelId="{E6D266B9-208A-49CE-963B-F38FB58B5039}" type="presOf" srcId="{DD10146E-B82A-4D78-B9D0-4EE6FAA8402A}" destId="{2A2CA90B-0B25-4FD3-AED9-D015E2710376}" srcOrd="0" destOrd="0" presId="urn:microsoft.com/office/officeart/2005/8/layout/orgChart1"/>
    <dgm:cxn modelId="{17875003-BC44-4260-A0E7-3308D0FB7D27}" type="presOf" srcId="{8E883907-4288-4CCB-A4CD-2D324B23CCAE}" destId="{B7DC6BF0-0A21-48D3-8BC0-FA2110977A2F}" srcOrd="0" destOrd="0" presId="urn:microsoft.com/office/officeart/2005/8/layout/orgChart1"/>
    <dgm:cxn modelId="{273CE4ED-D418-443A-8688-A20C069B24F3}" srcId="{35417ED8-7931-4317-B320-C0D3420B7210}" destId="{B9F1FD9F-F134-44DD-B532-7DBC1534E820}" srcOrd="1" destOrd="0" parTransId="{B0DB3FA0-41FE-46C5-B53A-AB3DC659CD10}" sibTransId="{FB9B7FCB-7E8E-43D1-81AA-6454CF895669}"/>
    <dgm:cxn modelId="{E90619ED-ADE9-4F19-9827-E0E928ADEB03}" srcId="{35417ED8-7931-4317-B320-C0D3420B7210}" destId="{2DC0DB9E-B456-4FD9-ABA1-7053124DD063}" srcOrd="2" destOrd="0" parTransId="{C2A25F35-CC4F-4E27-B238-ADF5E7F32F24}" sibTransId="{7C6B8B21-3586-477E-8368-08F8F60C3B91}"/>
    <dgm:cxn modelId="{D58258B3-80FE-42B7-B806-663302D357E4}" type="presOf" srcId="{2DC0DB9E-B456-4FD9-ABA1-7053124DD063}" destId="{F033E8AF-002C-418A-B558-A44DFF2262C2}" srcOrd="1" destOrd="0" presId="urn:microsoft.com/office/officeart/2005/8/layout/orgChart1"/>
    <dgm:cxn modelId="{A4FA4C71-E332-4F98-B386-7A9C7A3339B8}" srcId="{F8145380-1F5F-4F0E-BAB3-57EC6F63B5B5}" destId="{35417ED8-7931-4317-B320-C0D3420B7210}" srcOrd="0" destOrd="0" parTransId="{446FEDD1-7EC6-49C3-849E-C07AB263DF89}" sibTransId="{87DD76D3-D54D-4361-BFC5-F3EB06882DD4}"/>
    <dgm:cxn modelId="{FEE462E3-3C11-4D2E-A27F-8D8DE9778616}" type="presOf" srcId="{C62B48BD-D0C8-4A62-BFBA-DAB763C2BC31}" destId="{8193FE59-E64D-44FE-BEAC-CCA7009DEED6}" srcOrd="0" destOrd="0" presId="urn:microsoft.com/office/officeart/2005/8/layout/orgChart1"/>
    <dgm:cxn modelId="{4E0D882F-4519-45B1-9AAF-8FD6746A6ECC}" type="presOf" srcId="{2DC0DB9E-B456-4FD9-ABA1-7053124DD063}" destId="{5C95293A-6A39-4EFA-BC33-06DAEF89DDC3}" srcOrd="0" destOrd="0" presId="urn:microsoft.com/office/officeart/2005/8/layout/orgChart1"/>
    <dgm:cxn modelId="{30FD6840-B294-47D6-96BC-906C61CC4B31}" type="presOf" srcId="{B9F1FD9F-F134-44DD-B532-7DBC1534E820}" destId="{152E00E4-893C-4532-A6DA-36F3C5638579}" srcOrd="1" destOrd="0" presId="urn:microsoft.com/office/officeart/2005/8/layout/orgChart1"/>
    <dgm:cxn modelId="{2215D299-CB1E-41C8-B91D-D4A5716672CA}" type="presOf" srcId="{BE36C5B9-53E6-4C7E-88E1-1B78834F359E}" destId="{9312E214-1764-432A-8E7A-6DE068BF33A8}" srcOrd="0" destOrd="0" presId="urn:microsoft.com/office/officeart/2005/8/layout/orgChart1"/>
    <dgm:cxn modelId="{B7845CD5-CCB5-4628-9AF6-EA006A0EDF0C}" srcId="{35417ED8-7931-4317-B320-C0D3420B7210}" destId="{C62B48BD-D0C8-4A62-BFBA-DAB763C2BC31}" srcOrd="3" destOrd="0" parTransId="{BE36C5B9-53E6-4C7E-88E1-1B78834F359E}" sibTransId="{745B4AB3-0950-41AE-88E3-E419C2B82C22}"/>
    <dgm:cxn modelId="{295CE20B-3528-4065-9C0A-C525BBBD8834}" type="presOf" srcId="{262D3433-8949-4AAB-B7FE-49456110B583}" destId="{A775AF80-9F43-44E1-98B1-C53C6FA5A6F7}" srcOrd="1" destOrd="0" presId="urn:microsoft.com/office/officeart/2005/8/layout/orgChart1"/>
    <dgm:cxn modelId="{F59D2919-B819-48AF-AAC3-8D5ECEEA8D58}" type="presOf" srcId="{C62B48BD-D0C8-4A62-BFBA-DAB763C2BC31}" destId="{A72586B2-9C4E-416E-A653-769F6C3A3B14}" srcOrd="1" destOrd="0" presId="urn:microsoft.com/office/officeart/2005/8/layout/orgChart1"/>
    <dgm:cxn modelId="{FE92A0D0-4652-43E6-8FCD-2CEAD25D3763}" srcId="{3786F3E3-D6E3-4A5D-967F-0B15627D849B}" destId="{262D3433-8949-4AAB-B7FE-49456110B583}" srcOrd="0" destOrd="0" parTransId="{8E883907-4288-4CCB-A4CD-2D324B23CCAE}" sibTransId="{4D33304A-6B4B-4724-B844-85C99ACEF2F3}"/>
    <dgm:cxn modelId="{AD6616DD-8A67-4822-9F6F-E4D168F6114C}" type="presOf" srcId="{A0CBF915-BB50-406A-9C07-D923FD39D315}" destId="{7A266ACD-0B0B-4442-830B-83E79B9D392C}" srcOrd="0" destOrd="0" presId="urn:microsoft.com/office/officeart/2005/8/layout/orgChart1"/>
    <dgm:cxn modelId="{4BC5A6E8-87AA-47A5-8FB4-C9152837B8DC}" type="presOf" srcId="{3786F3E3-D6E3-4A5D-967F-0B15627D849B}" destId="{C4DA9C01-24E9-4055-A523-250A11ADDD40}" srcOrd="0" destOrd="0" presId="urn:microsoft.com/office/officeart/2005/8/layout/orgChart1"/>
    <dgm:cxn modelId="{0AA17726-EBE2-4C2D-9015-F2A7C1188F41}" type="presOf" srcId="{3786F3E3-D6E3-4A5D-967F-0B15627D849B}" destId="{64C0F8EC-24C7-40ED-9B69-EEA5EE29A3A4}" srcOrd="1" destOrd="0" presId="urn:microsoft.com/office/officeart/2005/8/layout/orgChart1"/>
    <dgm:cxn modelId="{6AB1D883-A94F-41D7-9A7E-2F78BC18723D}" type="presOf" srcId="{B9F1FD9F-F134-44DD-B532-7DBC1534E820}" destId="{784F1254-4C86-40BA-8469-C5A76EB66009}" srcOrd="0" destOrd="0" presId="urn:microsoft.com/office/officeart/2005/8/layout/orgChart1"/>
    <dgm:cxn modelId="{7CB73322-0C05-433D-87B0-2F101C951330}" type="presOf" srcId="{B0DB3FA0-41FE-46C5-B53A-AB3DC659CD10}" destId="{4309C6CD-EE41-41CD-8E3D-61FCAB389ED3}" srcOrd="0" destOrd="0" presId="urn:microsoft.com/office/officeart/2005/8/layout/orgChart1"/>
    <dgm:cxn modelId="{692E7D48-8EA6-4D59-B960-9BD32774E78A}" type="presOf" srcId="{9CC20159-D341-461D-B08D-F149AFC31BDF}" destId="{EACCEE46-2956-4E90-B663-D59D34206BE6}" srcOrd="0" destOrd="0" presId="urn:microsoft.com/office/officeart/2005/8/layout/orgChart1"/>
    <dgm:cxn modelId="{E51927AE-7EA7-4D72-9308-677018426315}" type="presOf" srcId="{35417ED8-7931-4317-B320-C0D3420B7210}" destId="{A509B03E-DD07-4769-8F3C-577ED9FBC2C9}" srcOrd="0" destOrd="0" presId="urn:microsoft.com/office/officeart/2005/8/layout/orgChart1"/>
    <dgm:cxn modelId="{A0707A96-AC2B-4BAF-8A8C-E1EC3C4A67F3}" type="presOf" srcId="{9CC20159-D341-461D-B08D-F149AFC31BDF}" destId="{B9F28542-5E6F-416A-9C1E-AD59FA9E82A5}" srcOrd="1" destOrd="0" presId="urn:microsoft.com/office/officeart/2005/8/layout/orgChart1"/>
    <dgm:cxn modelId="{906540A0-E378-47C0-9563-3F08CE123F86}" type="presOf" srcId="{262D3433-8949-4AAB-B7FE-49456110B583}" destId="{EB11C8C8-ECAA-42AF-BE7B-5DE6B84AE06F}" srcOrd="0" destOrd="0" presId="urn:microsoft.com/office/officeart/2005/8/layout/orgChart1"/>
    <dgm:cxn modelId="{0007675F-0FB4-495B-9E99-CDA5ED6B5696}" type="presOf" srcId="{C2A25F35-CC4F-4E27-B238-ADF5E7F32F24}" destId="{02FDF6A6-ACAC-4D7C-9A94-583FE0C218C1}" srcOrd="0" destOrd="0" presId="urn:microsoft.com/office/officeart/2005/8/layout/orgChart1"/>
    <dgm:cxn modelId="{211E7546-73AC-4B74-B2CC-F55876DC0977}" type="presParOf" srcId="{0478AD62-6064-4569-A1A1-DF699281D637}" destId="{1474FF09-842E-439E-89E8-E0F1DCBC44B0}" srcOrd="0" destOrd="0" presId="urn:microsoft.com/office/officeart/2005/8/layout/orgChart1"/>
    <dgm:cxn modelId="{4E1AD0BA-62D0-483B-9139-6A1C955AAB7D}" type="presParOf" srcId="{1474FF09-842E-439E-89E8-E0F1DCBC44B0}" destId="{E2F8A33D-5C68-4CB3-88B3-A9A637BD6652}" srcOrd="0" destOrd="0" presId="urn:microsoft.com/office/officeart/2005/8/layout/orgChart1"/>
    <dgm:cxn modelId="{58B5C0A1-7F83-49E9-8FCC-4BB47A61BAD9}" type="presParOf" srcId="{E2F8A33D-5C68-4CB3-88B3-A9A637BD6652}" destId="{A509B03E-DD07-4769-8F3C-577ED9FBC2C9}" srcOrd="0" destOrd="0" presId="urn:microsoft.com/office/officeart/2005/8/layout/orgChart1"/>
    <dgm:cxn modelId="{45AFFD22-61C4-4247-991D-E15EFA99C65D}" type="presParOf" srcId="{E2F8A33D-5C68-4CB3-88B3-A9A637BD6652}" destId="{6B96FEF5-8145-41A7-B1D1-E7D922DAAD32}" srcOrd="1" destOrd="0" presId="urn:microsoft.com/office/officeart/2005/8/layout/orgChart1"/>
    <dgm:cxn modelId="{B59072A2-7449-4E9C-A59E-CEA6316D1177}" type="presParOf" srcId="{1474FF09-842E-439E-89E8-E0F1DCBC44B0}" destId="{75E2580B-8379-4893-B173-31828F703D10}" srcOrd="1" destOrd="0" presId="urn:microsoft.com/office/officeart/2005/8/layout/orgChart1"/>
    <dgm:cxn modelId="{63DC54E6-9E69-47BF-9298-4DCC21C39651}" type="presParOf" srcId="{75E2580B-8379-4893-B173-31828F703D10}" destId="{7A266ACD-0B0B-4442-830B-83E79B9D392C}" srcOrd="0" destOrd="0" presId="urn:microsoft.com/office/officeart/2005/8/layout/orgChart1"/>
    <dgm:cxn modelId="{7321E1FF-2B1B-422F-B5EF-88E9069932F0}" type="presParOf" srcId="{75E2580B-8379-4893-B173-31828F703D10}" destId="{D448D02F-1F44-4222-AE92-7BB6C01D730D}" srcOrd="1" destOrd="0" presId="urn:microsoft.com/office/officeart/2005/8/layout/orgChart1"/>
    <dgm:cxn modelId="{7930CFF7-FF47-4E08-BD68-96335E7920AC}" type="presParOf" srcId="{D448D02F-1F44-4222-AE92-7BB6C01D730D}" destId="{DFE9D79D-AB11-42F3-A0BE-34D4195173AA}" srcOrd="0" destOrd="0" presId="urn:microsoft.com/office/officeart/2005/8/layout/orgChart1"/>
    <dgm:cxn modelId="{DD478D1E-BCF1-4E61-9D44-15AAD259B31D}" type="presParOf" srcId="{DFE9D79D-AB11-42F3-A0BE-34D4195173AA}" destId="{C4DA9C01-24E9-4055-A523-250A11ADDD40}" srcOrd="0" destOrd="0" presId="urn:microsoft.com/office/officeart/2005/8/layout/orgChart1"/>
    <dgm:cxn modelId="{5118A62B-274A-49D9-97D5-E37221F64729}" type="presParOf" srcId="{DFE9D79D-AB11-42F3-A0BE-34D4195173AA}" destId="{64C0F8EC-24C7-40ED-9B69-EEA5EE29A3A4}" srcOrd="1" destOrd="0" presId="urn:microsoft.com/office/officeart/2005/8/layout/orgChart1"/>
    <dgm:cxn modelId="{AF5B099A-6BB6-465D-ABE0-666D97E13B71}" type="presParOf" srcId="{D448D02F-1F44-4222-AE92-7BB6C01D730D}" destId="{2D49970C-7DE1-4DB6-94D7-476BAEB7BE26}" srcOrd="1" destOrd="0" presId="urn:microsoft.com/office/officeart/2005/8/layout/orgChart1"/>
    <dgm:cxn modelId="{16E6D3D8-427C-4BCB-A3AF-25D620785F64}" type="presParOf" srcId="{2D49970C-7DE1-4DB6-94D7-476BAEB7BE26}" destId="{B7DC6BF0-0A21-48D3-8BC0-FA2110977A2F}" srcOrd="0" destOrd="0" presId="urn:microsoft.com/office/officeart/2005/8/layout/orgChart1"/>
    <dgm:cxn modelId="{CB4E671E-4DC6-4512-B69B-B27EDBD9375D}" type="presParOf" srcId="{2D49970C-7DE1-4DB6-94D7-476BAEB7BE26}" destId="{B55F8087-D97B-461F-9F57-0AF0CB17120E}" srcOrd="1" destOrd="0" presId="urn:microsoft.com/office/officeart/2005/8/layout/orgChart1"/>
    <dgm:cxn modelId="{24A24210-FF34-4E2C-A466-F9046FCE8412}" type="presParOf" srcId="{B55F8087-D97B-461F-9F57-0AF0CB17120E}" destId="{E0C7F9F0-5EC7-40F3-A36F-8A4F3816CE74}" srcOrd="0" destOrd="0" presId="urn:microsoft.com/office/officeart/2005/8/layout/orgChart1"/>
    <dgm:cxn modelId="{763AFBB0-90FC-438F-9AC4-058AF251459C}" type="presParOf" srcId="{E0C7F9F0-5EC7-40F3-A36F-8A4F3816CE74}" destId="{EB11C8C8-ECAA-42AF-BE7B-5DE6B84AE06F}" srcOrd="0" destOrd="0" presId="urn:microsoft.com/office/officeart/2005/8/layout/orgChart1"/>
    <dgm:cxn modelId="{A79A64FE-6542-451E-A108-B559D02CDE02}" type="presParOf" srcId="{E0C7F9F0-5EC7-40F3-A36F-8A4F3816CE74}" destId="{A775AF80-9F43-44E1-98B1-C53C6FA5A6F7}" srcOrd="1" destOrd="0" presId="urn:microsoft.com/office/officeart/2005/8/layout/orgChart1"/>
    <dgm:cxn modelId="{CDD7AF49-96CC-42F6-BC66-FC1EAAF91085}" type="presParOf" srcId="{B55F8087-D97B-461F-9F57-0AF0CB17120E}" destId="{FF8BE515-E671-48B7-AE33-9CE336FF5EC2}" srcOrd="1" destOrd="0" presId="urn:microsoft.com/office/officeart/2005/8/layout/orgChart1"/>
    <dgm:cxn modelId="{B601B3C8-DF63-4BF2-A5AB-781EAFAC02B2}" type="presParOf" srcId="{B55F8087-D97B-461F-9F57-0AF0CB17120E}" destId="{0B65BA1A-28A8-4688-AEA4-1994F948B044}" srcOrd="2" destOrd="0" presId="urn:microsoft.com/office/officeart/2005/8/layout/orgChart1"/>
    <dgm:cxn modelId="{2CA6758E-BA7D-40F9-85D3-A02722C723E4}" type="presParOf" srcId="{2D49970C-7DE1-4DB6-94D7-476BAEB7BE26}" destId="{2A2CA90B-0B25-4FD3-AED9-D015E2710376}" srcOrd="2" destOrd="0" presId="urn:microsoft.com/office/officeart/2005/8/layout/orgChart1"/>
    <dgm:cxn modelId="{DDFB8B26-C1A6-4892-B8D2-F8AD7BA57551}" type="presParOf" srcId="{2D49970C-7DE1-4DB6-94D7-476BAEB7BE26}" destId="{456A86E7-A72A-40A0-B1AD-715CCDB1AACB}" srcOrd="3" destOrd="0" presId="urn:microsoft.com/office/officeart/2005/8/layout/orgChart1"/>
    <dgm:cxn modelId="{E8DFA989-28F1-432E-8CFF-50707449EA0C}" type="presParOf" srcId="{456A86E7-A72A-40A0-B1AD-715CCDB1AACB}" destId="{F322A3A0-7392-47C8-A563-5577475576F6}" srcOrd="0" destOrd="0" presId="urn:microsoft.com/office/officeart/2005/8/layout/orgChart1"/>
    <dgm:cxn modelId="{4D1EB743-99EE-48AA-8F99-D5CD06FADD0D}" type="presParOf" srcId="{F322A3A0-7392-47C8-A563-5577475576F6}" destId="{EACCEE46-2956-4E90-B663-D59D34206BE6}" srcOrd="0" destOrd="0" presId="urn:microsoft.com/office/officeart/2005/8/layout/orgChart1"/>
    <dgm:cxn modelId="{67E054B1-05E9-480F-B790-7D230AF72B91}" type="presParOf" srcId="{F322A3A0-7392-47C8-A563-5577475576F6}" destId="{B9F28542-5E6F-416A-9C1E-AD59FA9E82A5}" srcOrd="1" destOrd="0" presId="urn:microsoft.com/office/officeart/2005/8/layout/orgChart1"/>
    <dgm:cxn modelId="{E8256816-2CF0-4A20-BE17-E9D85C7E3496}" type="presParOf" srcId="{456A86E7-A72A-40A0-B1AD-715CCDB1AACB}" destId="{4FC2F58F-6A14-4F18-97FF-01E17FBEACBF}" srcOrd="1" destOrd="0" presId="urn:microsoft.com/office/officeart/2005/8/layout/orgChart1"/>
    <dgm:cxn modelId="{B62A6AB7-F311-48F8-8889-34CEB45BB07E}" type="presParOf" srcId="{456A86E7-A72A-40A0-B1AD-715CCDB1AACB}" destId="{C92CF665-017A-4651-8648-2AD0DA17183B}" srcOrd="2" destOrd="0" presId="urn:microsoft.com/office/officeart/2005/8/layout/orgChart1"/>
    <dgm:cxn modelId="{4C332561-BE85-4D06-BFFD-2A324F526D88}" type="presParOf" srcId="{D448D02F-1F44-4222-AE92-7BB6C01D730D}" destId="{76580C66-9B08-4CFF-A5CF-CA2A2E1659C5}" srcOrd="2" destOrd="0" presId="urn:microsoft.com/office/officeart/2005/8/layout/orgChart1"/>
    <dgm:cxn modelId="{FD0C1E66-C8E8-4D9F-BB4D-57E4197EA5F2}" type="presParOf" srcId="{75E2580B-8379-4893-B173-31828F703D10}" destId="{4309C6CD-EE41-41CD-8E3D-61FCAB389ED3}" srcOrd="2" destOrd="0" presId="urn:microsoft.com/office/officeart/2005/8/layout/orgChart1"/>
    <dgm:cxn modelId="{C8FCF949-3B31-4FE7-8B24-BFDE9612A6CF}" type="presParOf" srcId="{75E2580B-8379-4893-B173-31828F703D10}" destId="{BFEA0143-68D5-4038-9A3E-4478A8E0DB8B}" srcOrd="3" destOrd="0" presId="urn:microsoft.com/office/officeart/2005/8/layout/orgChart1"/>
    <dgm:cxn modelId="{D0DE364A-9374-41AC-87BD-AF262A9234E3}" type="presParOf" srcId="{BFEA0143-68D5-4038-9A3E-4478A8E0DB8B}" destId="{096920F6-4684-4FB6-8B93-7BC3BCCCE8E7}" srcOrd="0" destOrd="0" presId="urn:microsoft.com/office/officeart/2005/8/layout/orgChart1"/>
    <dgm:cxn modelId="{A9CF97C8-F892-44F0-89A1-B5242D1B42ED}" type="presParOf" srcId="{096920F6-4684-4FB6-8B93-7BC3BCCCE8E7}" destId="{784F1254-4C86-40BA-8469-C5A76EB66009}" srcOrd="0" destOrd="0" presId="urn:microsoft.com/office/officeart/2005/8/layout/orgChart1"/>
    <dgm:cxn modelId="{58393986-169B-459C-B96F-127BCD5891F9}" type="presParOf" srcId="{096920F6-4684-4FB6-8B93-7BC3BCCCE8E7}" destId="{152E00E4-893C-4532-A6DA-36F3C5638579}" srcOrd="1" destOrd="0" presId="urn:microsoft.com/office/officeart/2005/8/layout/orgChart1"/>
    <dgm:cxn modelId="{AD2E2A08-B33F-4CF1-B5E8-8110FDE2E612}" type="presParOf" srcId="{BFEA0143-68D5-4038-9A3E-4478A8E0DB8B}" destId="{6122DDB9-FF48-490D-8F52-95B2B4853284}" srcOrd="1" destOrd="0" presId="urn:microsoft.com/office/officeart/2005/8/layout/orgChart1"/>
    <dgm:cxn modelId="{03B16753-C08E-46F7-8FB6-436B622D55B8}" type="presParOf" srcId="{BFEA0143-68D5-4038-9A3E-4478A8E0DB8B}" destId="{79227629-D8DC-426E-B8FB-845C2A62A1D8}" srcOrd="2" destOrd="0" presId="urn:microsoft.com/office/officeart/2005/8/layout/orgChart1"/>
    <dgm:cxn modelId="{FC80C4E2-8B16-4467-A3B9-69F4BF95852D}" type="presParOf" srcId="{75E2580B-8379-4893-B173-31828F703D10}" destId="{02FDF6A6-ACAC-4D7C-9A94-583FE0C218C1}" srcOrd="4" destOrd="0" presId="urn:microsoft.com/office/officeart/2005/8/layout/orgChart1"/>
    <dgm:cxn modelId="{0BF0B80D-2E7A-49E2-A20F-A78CFAA6130C}" type="presParOf" srcId="{75E2580B-8379-4893-B173-31828F703D10}" destId="{5E04B960-B03A-4E6A-8C0C-1C8953331FC9}" srcOrd="5" destOrd="0" presId="urn:microsoft.com/office/officeart/2005/8/layout/orgChart1"/>
    <dgm:cxn modelId="{B36C32A1-9192-4B62-B994-23434C332B05}" type="presParOf" srcId="{5E04B960-B03A-4E6A-8C0C-1C8953331FC9}" destId="{5B3B4A47-8DBC-4A02-9547-4E8568EF9864}" srcOrd="0" destOrd="0" presId="urn:microsoft.com/office/officeart/2005/8/layout/orgChart1"/>
    <dgm:cxn modelId="{AD279541-41AD-44ED-89E7-BAC613E45E5F}" type="presParOf" srcId="{5B3B4A47-8DBC-4A02-9547-4E8568EF9864}" destId="{5C95293A-6A39-4EFA-BC33-06DAEF89DDC3}" srcOrd="0" destOrd="0" presId="urn:microsoft.com/office/officeart/2005/8/layout/orgChart1"/>
    <dgm:cxn modelId="{145B571B-FE06-42D0-B908-D09BE06035AE}" type="presParOf" srcId="{5B3B4A47-8DBC-4A02-9547-4E8568EF9864}" destId="{F033E8AF-002C-418A-B558-A44DFF2262C2}" srcOrd="1" destOrd="0" presId="urn:microsoft.com/office/officeart/2005/8/layout/orgChart1"/>
    <dgm:cxn modelId="{7E44DC7B-8601-43F2-B5D2-CB0906AE618B}" type="presParOf" srcId="{5E04B960-B03A-4E6A-8C0C-1C8953331FC9}" destId="{DB823B34-0AC3-46BB-B7D8-20AAEE20CF09}" srcOrd="1" destOrd="0" presId="urn:microsoft.com/office/officeart/2005/8/layout/orgChart1"/>
    <dgm:cxn modelId="{CA80D5AA-F6E7-4CEB-8C4E-E599B54C88CE}" type="presParOf" srcId="{5E04B960-B03A-4E6A-8C0C-1C8953331FC9}" destId="{0A694D22-995A-4838-A175-361B588741CB}" srcOrd="2" destOrd="0" presId="urn:microsoft.com/office/officeart/2005/8/layout/orgChart1"/>
    <dgm:cxn modelId="{1BF6D508-16A1-430E-BF4C-5D92FF1E54DB}" type="presParOf" srcId="{75E2580B-8379-4893-B173-31828F703D10}" destId="{9312E214-1764-432A-8E7A-6DE068BF33A8}" srcOrd="6" destOrd="0" presId="urn:microsoft.com/office/officeart/2005/8/layout/orgChart1"/>
    <dgm:cxn modelId="{6413DBDD-1B90-4A68-BE77-6E8AC34B9D06}" type="presParOf" srcId="{75E2580B-8379-4893-B173-31828F703D10}" destId="{BCB8DC74-A9B7-4202-B052-5B41AF5E539D}" srcOrd="7" destOrd="0" presId="urn:microsoft.com/office/officeart/2005/8/layout/orgChart1"/>
    <dgm:cxn modelId="{95616ACB-7FC4-4925-83B5-12622046BE2B}" type="presParOf" srcId="{BCB8DC74-A9B7-4202-B052-5B41AF5E539D}" destId="{73B6487B-02F0-4FA2-B483-BF7FB01242E7}" srcOrd="0" destOrd="0" presId="urn:microsoft.com/office/officeart/2005/8/layout/orgChart1"/>
    <dgm:cxn modelId="{D4EC2F0B-43D8-4CA9-A3A0-18A05FAB723F}" type="presParOf" srcId="{73B6487B-02F0-4FA2-B483-BF7FB01242E7}" destId="{8193FE59-E64D-44FE-BEAC-CCA7009DEED6}" srcOrd="0" destOrd="0" presId="urn:microsoft.com/office/officeart/2005/8/layout/orgChart1"/>
    <dgm:cxn modelId="{AB561E4A-B971-4FE2-9429-2C8D85275AF2}" type="presParOf" srcId="{73B6487B-02F0-4FA2-B483-BF7FB01242E7}" destId="{A72586B2-9C4E-416E-A653-769F6C3A3B14}" srcOrd="1" destOrd="0" presId="urn:microsoft.com/office/officeart/2005/8/layout/orgChart1"/>
    <dgm:cxn modelId="{5956C98A-A0BD-4179-A27D-96ADA855304C}" type="presParOf" srcId="{BCB8DC74-A9B7-4202-B052-5B41AF5E539D}" destId="{F37B0CDB-9C5D-4D74-8C23-F0409CE0BEF5}" srcOrd="1" destOrd="0" presId="urn:microsoft.com/office/officeart/2005/8/layout/orgChart1"/>
    <dgm:cxn modelId="{6DA239B7-6378-4588-A100-606BB6795CE0}" type="presParOf" srcId="{BCB8DC74-A9B7-4202-B052-5B41AF5E539D}" destId="{750C5C38-336A-4317-A643-F04B29907AEB}" srcOrd="2" destOrd="0" presId="urn:microsoft.com/office/officeart/2005/8/layout/orgChart1"/>
    <dgm:cxn modelId="{92144D84-BA6A-4EB8-A61B-0E1CE5A0290B}" type="presParOf" srcId="{1474FF09-842E-439E-89E8-E0F1DCBC44B0}" destId="{C74DB4B4-7882-4E72-9364-F93DF21F582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DE1C7D6A-B9F7-4A2E-9AF5-B996E98DBC5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BC7848B-FD80-4F18-A170-E3B41AE68CCD}">
      <dgm:prSet phldrT="[Text]" custT="1"/>
      <dgm:spPr/>
      <dgm:t>
        <a:bodyPr/>
        <a:lstStyle/>
        <a:p>
          <a:pPr rtl="0"/>
          <a:r>
            <a:rPr lang="en-US" sz="3000" dirty="0"/>
            <a:t>Paint Application</a:t>
          </a:r>
        </a:p>
      </dgm:t>
    </dgm:pt>
    <dgm:pt modelId="{4E0B9581-79DE-40E7-8367-345842DBBECE}" type="parTrans" cxnId="{1D20F243-D018-4A0F-8584-76308DA537EE}">
      <dgm:prSet/>
      <dgm:spPr/>
      <dgm:t>
        <a:bodyPr/>
        <a:lstStyle/>
        <a:p>
          <a:endParaRPr lang="en-US"/>
        </a:p>
      </dgm:t>
    </dgm:pt>
    <dgm:pt modelId="{B9B45669-CA66-4765-B911-927565598141}" type="sibTrans" cxnId="{1D20F243-D018-4A0F-8584-76308DA537EE}">
      <dgm:prSet/>
      <dgm:spPr/>
      <dgm:t>
        <a:bodyPr/>
        <a:lstStyle/>
        <a:p>
          <a:endParaRPr lang="en-US"/>
        </a:p>
      </dgm:t>
    </dgm:pt>
    <dgm:pt modelId="{F19FB21C-0D0F-44EC-8A0F-57929F1C7355}">
      <dgm:prSet phldrT="[Text]" custT="1"/>
      <dgm:spPr/>
      <dgm:t>
        <a:bodyPr/>
        <a:lstStyle/>
        <a:p>
          <a:r>
            <a:rPr lang="en-US" sz="1400" dirty="0">
              <a:latin typeface="+mj-lt"/>
            </a:rPr>
            <a:t>Spray</a:t>
          </a:r>
          <a:endParaRPr lang="en-US" sz="1400" dirty="0"/>
        </a:p>
      </dgm:t>
    </dgm:pt>
    <dgm:pt modelId="{A85A741E-9364-4171-9111-8F19CEE3DD4F}" type="parTrans" cxnId="{AE866A28-AABD-4A57-9EB8-3B0B75B8C9B7}">
      <dgm:prSet/>
      <dgm:spPr/>
      <dgm:t>
        <a:bodyPr/>
        <a:lstStyle/>
        <a:p>
          <a:endParaRPr lang="en-US"/>
        </a:p>
      </dgm:t>
    </dgm:pt>
    <dgm:pt modelId="{D88D412F-65AA-40C3-966D-D7CD9152B3F0}" type="sibTrans" cxnId="{AE866A28-AABD-4A57-9EB8-3B0B75B8C9B7}">
      <dgm:prSet/>
      <dgm:spPr/>
      <dgm:t>
        <a:bodyPr/>
        <a:lstStyle/>
        <a:p>
          <a:endParaRPr lang="en-US"/>
        </a:p>
      </dgm:t>
    </dgm:pt>
    <dgm:pt modelId="{BBAA1276-8D45-469A-ADFC-09CCFF563B99}">
      <dgm:prSet phldrT="[Text]" custT="1"/>
      <dgm:spPr/>
      <dgm:t>
        <a:bodyPr/>
        <a:lstStyle/>
        <a:p>
          <a:r>
            <a:rPr lang="en-US" sz="1400" dirty="0">
              <a:latin typeface="+mj-lt"/>
            </a:rPr>
            <a:t>Brush</a:t>
          </a:r>
          <a:endParaRPr lang="en-US" sz="1400" dirty="0"/>
        </a:p>
      </dgm:t>
    </dgm:pt>
    <dgm:pt modelId="{4103EF57-1678-4144-B75E-B4E9E864E476}" type="parTrans" cxnId="{4C3E4B9E-645F-4883-B012-688F6BD0CF55}">
      <dgm:prSet/>
      <dgm:spPr/>
      <dgm:t>
        <a:bodyPr/>
        <a:lstStyle/>
        <a:p>
          <a:endParaRPr lang="en-US"/>
        </a:p>
      </dgm:t>
    </dgm:pt>
    <dgm:pt modelId="{AC418FA0-53C9-4C08-A384-5DCBF0B578CE}" type="sibTrans" cxnId="{4C3E4B9E-645F-4883-B012-688F6BD0CF55}">
      <dgm:prSet/>
      <dgm:spPr/>
      <dgm:t>
        <a:bodyPr/>
        <a:lstStyle/>
        <a:p>
          <a:endParaRPr lang="en-US"/>
        </a:p>
      </dgm:t>
    </dgm:pt>
    <dgm:pt modelId="{2BE4BA77-5A6E-4D56-85A0-C43E89B615C5}">
      <dgm:prSet phldrT="[Text]" custT="1"/>
      <dgm:spPr/>
      <dgm:t>
        <a:bodyPr/>
        <a:lstStyle/>
        <a:p>
          <a:r>
            <a:rPr lang="en-US" sz="1400" dirty="0">
              <a:solidFill>
                <a:schemeClr val="bg1"/>
              </a:solidFill>
              <a:latin typeface="+mj-lt"/>
            </a:rPr>
            <a:t>Roller</a:t>
          </a:r>
          <a:endParaRPr lang="en-US" sz="1400" dirty="0">
            <a:solidFill>
              <a:schemeClr val="bg1"/>
            </a:solidFill>
          </a:endParaRPr>
        </a:p>
      </dgm:t>
    </dgm:pt>
    <dgm:pt modelId="{A72B7F67-79E8-443D-9DB9-CF9AAA316F00}" type="parTrans" cxnId="{A9B247D4-3D72-4739-8E6F-8CFEDDE27979}">
      <dgm:prSet/>
      <dgm:spPr/>
      <dgm:t>
        <a:bodyPr/>
        <a:lstStyle/>
        <a:p>
          <a:endParaRPr lang="en-US"/>
        </a:p>
      </dgm:t>
    </dgm:pt>
    <dgm:pt modelId="{AC6A79AD-A4E8-4C21-8B66-86C8D8FD15B5}" type="sibTrans" cxnId="{A9B247D4-3D72-4739-8E6F-8CFEDDE27979}">
      <dgm:prSet/>
      <dgm:spPr/>
      <dgm:t>
        <a:bodyPr/>
        <a:lstStyle/>
        <a:p>
          <a:endParaRPr lang="en-US"/>
        </a:p>
      </dgm:t>
    </dgm:pt>
    <dgm:pt modelId="{4E20B7CF-101D-49C2-BDE1-FFCCA2A82B95}">
      <dgm:prSet phldrT="[Text]" custT="1"/>
      <dgm:spPr/>
      <dgm:t>
        <a:bodyPr/>
        <a:lstStyle/>
        <a:p>
          <a:r>
            <a:rPr lang="en-US" sz="1400" dirty="0">
              <a:solidFill>
                <a:schemeClr val="bg1"/>
              </a:solidFill>
              <a:latin typeface="+mj-lt"/>
            </a:rPr>
            <a:t>As Dictated by Vendor/Coating </a:t>
          </a:r>
          <a:r>
            <a:rPr lang="en-US" sz="1400" dirty="0" err="1">
              <a:solidFill>
                <a:schemeClr val="bg1"/>
              </a:solidFill>
              <a:latin typeface="+mj-lt"/>
            </a:rPr>
            <a:t>Mfg’er</a:t>
          </a:r>
          <a:endParaRPr lang="en-US" sz="1400" dirty="0">
            <a:solidFill>
              <a:schemeClr val="bg1"/>
            </a:solidFill>
          </a:endParaRPr>
        </a:p>
      </dgm:t>
    </dgm:pt>
    <dgm:pt modelId="{2C918FDB-710B-45E7-9496-EB2EBBDF313A}" type="parTrans" cxnId="{C8AC9005-6D36-4F3D-B3FE-18ACDD761A3F}">
      <dgm:prSet/>
      <dgm:spPr/>
      <dgm:t>
        <a:bodyPr/>
        <a:lstStyle/>
        <a:p>
          <a:endParaRPr lang="en-US"/>
        </a:p>
      </dgm:t>
    </dgm:pt>
    <dgm:pt modelId="{0AB77D83-4ED9-45A2-8AB9-753218750E70}" type="sibTrans" cxnId="{C8AC9005-6D36-4F3D-B3FE-18ACDD761A3F}">
      <dgm:prSet/>
      <dgm:spPr/>
      <dgm:t>
        <a:bodyPr/>
        <a:lstStyle/>
        <a:p>
          <a:endParaRPr lang="en-US"/>
        </a:p>
      </dgm:t>
    </dgm:pt>
    <dgm:pt modelId="{D0B26F60-6928-4837-A61F-311135296B84}">
      <dgm:prSet phldrT="[Text]" custT="1"/>
      <dgm:spPr/>
      <dgm:t>
        <a:bodyPr/>
        <a:lstStyle/>
        <a:p>
          <a:r>
            <a:rPr lang="en-US" sz="1400" dirty="0">
              <a:latin typeface="+mj-lt"/>
            </a:rPr>
            <a:t>Airless Machine</a:t>
          </a:r>
          <a:endParaRPr lang="en-US" sz="1400" dirty="0"/>
        </a:p>
      </dgm:t>
    </dgm:pt>
    <dgm:pt modelId="{08D59254-96AF-4EF5-9405-F8FE44F9889F}" type="parTrans" cxnId="{402CBF66-110A-4A37-857B-260C736EDFC9}">
      <dgm:prSet/>
      <dgm:spPr/>
      <dgm:t>
        <a:bodyPr/>
        <a:lstStyle/>
        <a:p>
          <a:endParaRPr lang="en-US"/>
        </a:p>
      </dgm:t>
    </dgm:pt>
    <dgm:pt modelId="{BB0F783E-8447-4EAC-836E-09928287C3FD}" type="sibTrans" cxnId="{402CBF66-110A-4A37-857B-260C736EDFC9}">
      <dgm:prSet/>
      <dgm:spPr/>
      <dgm:t>
        <a:bodyPr/>
        <a:lstStyle/>
        <a:p>
          <a:endParaRPr lang="en-US"/>
        </a:p>
      </dgm:t>
    </dgm:pt>
    <dgm:pt modelId="{4BD9517E-E2F7-44D2-8F74-FB647E3032D1}">
      <dgm:prSet phldrT="[Text]" custT="1"/>
      <dgm:spPr/>
      <dgm:t>
        <a:bodyPr/>
        <a:lstStyle/>
        <a:p>
          <a:r>
            <a:rPr lang="en-US" sz="1400" dirty="0">
              <a:latin typeface="+mj-lt"/>
            </a:rPr>
            <a:t>Conventional Machine</a:t>
          </a:r>
          <a:r>
            <a:rPr lang="en-US" sz="1400" dirty="0">
              <a:solidFill>
                <a:srgbClr val="77787B"/>
              </a:solidFill>
              <a:latin typeface="+mj-lt"/>
            </a:rPr>
            <a:t> </a:t>
          </a:r>
          <a:endParaRPr lang="en-US" sz="1400" dirty="0"/>
        </a:p>
      </dgm:t>
    </dgm:pt>
    <dgm:pt modelId="{067B1CC4-8B2B-4494-A4FC-1860A7BF4FED}" type="parTrans" cxnId="{2E7BF28C-F7EC-4E06-99A1-06258769BD3E}">
      <dgm:prSet/>
      <dgm:spPr/>
      <dgm:t>
        <a:bodyPr/>
        <a:lstStyle/>
        <a:p>
          <a:endParaRPr lang="en-US"/>
        </a:p>
      </dgm:t>
    </dgm:pt>
    <dgm:pt modelId="{4DC691F8-F67E-4016-B512-935ED2124042}" type="sibTrans" cxnId="{2E7BF28C-F7EC-4E06-99A1-06258769BD3E}">
      <dgm:prSet/>
      <dgm:spPr/>
      <dgm:t>
        <a:bodyPr/>
        <a:lstStyle/>
        <a:p>
          <a:endParaRPr lang="en-US"/>
        </a:p>
      </dgm:t>
    </dgm:pt>
    <dgm:pt modelId="{B33DE4ED-AE7F-4D62-A6E4-14EB8B19391D}" type="pres">
      <dgm:prSet presAssocID="{DE1C7D6A-B9F7-4A2E-9AF5-B996E98DBC5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666D209-8D36-4C14-80CF-5B8240DEA311}" type="pres">
      <dgm:prSet presAssocID="{3BC7848B-FD80-4F18-A170-E3B41AE68CCD}" presName="hierRoot1" presStyleCnt="0">
        <dgm:presLayoutVars>
          <dgm:hierBranch val="r"/>
        </dgm:presLayoutVars>
      </dgm:prSet>
      <dgm:spPr/>
    </dgm:pt>
    <dgm:pt modelId="{8FC7D8AB-40E8-4499-87F8-CB77325A24F5}" type="pres">
      <dgm:prSet presAssocID="{3BC7848B-FD80-4F18-A170-E3B41AE68CCD}" presName="rootComposite1" presStyleCnt="0"/>
      <dgm:spPr/>
    </dgm:pt>
    <dgm:pt modelId="{2CA1A1CA-4F6E-48C7-AE4C-F80C2786818F}" type="pres">
      <dgm:prSet presAssocID="{3BC7848B-FD80-4F18-A170-E3B41AE68CCD}" presName="rootText1" presStyleLbl="node0" presStyleIdx="0" presStyleCnt="1" custScaleX="412839" custScaleY="138895" custLinFactNeighborX="-72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29768F7-3BEF-4EF4-9C51-81BE41B57DF0}" type="pres">
      <dgm:prSet presAssocID="{3BC7848B-FD80-4F18-A170-E3B41AE68CCD}" presName="rootConnector1" presStyleLbl="node1" presStyleIdx="0" presStyleCnt="0"/>
      <dgm:spPr/>
      <dgm:t>
        <a:bodyPr/>
        <a:lstStyle/>
        <a:p>
          <a:endParaRPr lang="en-US"/>
        </a:p>
      </dgm:t>
    </dgm:pt>
    <dgm:pt modelId="{7630EDB2-8534-4E2B-B715-04E9C79D482F}" type="pres">
      <dgm:prSet presAssocID="{3BC7848B-FD80-4F18-A170-E3B41AE68CCD}" presName="hierChild2" presStyleCnt="0"/>
      <dgm:spPr/>
    </dgm:pt>
    <dgm:pt modelId="{D63FB471-4587-43F1-937A-42BD798EBAAC}" type="pres">
      <dgm:prSet presAssocID="{A85A741E-9364-4171-9111-8F19CEE3DD4F}" presName="Name50" presStyleLbl="parChTrans1D2" presStyleIdx="0" presStyleCnt="4"/>
      <dgm:spPr/>
      <dgm:t>
        <a:bodyPr/>
        <a:lstStyle/>
        <a:p>
          <a:endParaRPr lang="en-US"/>
        </a:p>
      </dgm:t>
    </dgm:pt>
    <dgm:pt modelId="{D3608D53-F600-4542-9FA1-0A17C0793C4C}" type="pres">
      <dgm:prSet presAssocID="{F19FB21C-0D0F-44EC-8A0F-57929F1C7355}" presName="hierRoot2" presStyleCnt="0">
        <dgm:presLayoutVars>
          <dgm:hierBranch val="r"/>
        </dgm:presLayoutVars>
      </dgm:prSet>
      <dgm:spPr/>
    </dgm:pt>
    <dgm:pt modelId="{30E85E5F-2F3B-4E71-97A2-4733B676ABF7}" type="pres">
      <dgm:prSet presAssocID="{F19FB21C-0D0F-44EC-8A0F-57929F1C7355}" presName="rootComposite" presStyleCnt="0"/>
      <dgm:spPr/>
    </dgm:pt>
    <dgm:pt modelId="{C07DB3C4-FE62-471E-A531-C9605C2E30FD}" type="pres">
      <dgm:prSet presAssocID="{F19FB21C-0D0F-44EC-8A0F-57929F1C7355}" presName="rootText" presStyleLbl="node2" presStyleIdx="0" presStyleCnt="4" custScaleX="2143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FE2FF77-E2BD-4C4D-B004-2ABBE942ABBD}" type="pres">
      <dgm:prSet presAssocID="{F19FB21C-0D0F-44EC-8A0F-57929F1C7355}" presName="rootConnector" presStyleLbl="node2" presStyleIdx="0" presStyleCnt="4"/>
      <dgm:spPr/>
      <dgm:t>
        <a:bodyPr/>
        <a:lstStyle/>
        <a:p>
          <a:endParaRPr lang="en-US"/>
        </a:p>
      </dgm:t>
    </dgm:pt>
    <dgm:pt modelId="{C222375E-A3DC-4840-BC21-FBD00DF7556F}" type="pres">
      <dgm:prSet presAssocID="{F19FB21C-0D0F-44EC-8A0F-57929F1C7355}" presName="hierChild4" presStyleCnt="0"/>
      <dgm:spPr/>
    </dgm:pt>
    <dgm:pt modelId="{BFC21D65-B024-46B2-9FF5-7C64AC21FD77}" type="pres">
      <dgm:prSet presAssocID="{08D59254-96AF-4EF5-9405-F8FE44F9889F}" presName="Name50" presStyleLbl="parChTrans1D3" presStyleIdx="0" presStyleCnt="2"/>
      <dgm:spPr/>
      <dgm:t>
        <a:bodyPr/>
        <a:lstStyle/>
        <a:p>
          <a:endParaRPr lang="en-US"/>
        </a:p>
      </dgm:t>
    </dgm:pt>
    <dgm:pt modelId="{DAA8992E-B8B9-4007-A833-CC5B64B929FB}" type="pres">
      <dgm:prSet presAssocID="{D0B26F60-6928-4837-A61F-311135296B84}" presName="hierRoot2" presStyleCnt="0">
        <dgm:presLayoutVars>
          <dgm:hierBranch val="r"/>
        </dgm:presLayoutVars>
      </dgm:prSet>
      <dgm:spPr/>
    </dgm:pt>
    <dgm:pt modelId="{4AA18BA7-96B4-4BFB-A9E5-F079AF0DE9F0}" type="pres">
      <dgm:prSet presAssocID="{D0B26F60-6928-4837-A61F-311135296B84}" presName="rootComposite" presStyleCnt="0"/>
      <dgm:spPr/>
    </dgm:pt>
    <dgm:pt modelId="{341EDCA9-B250-4C58-B52F-3D45A18F1F88}" type="pres">
      <dgm:prSet presAssocID="{D0B26F60-6928-4837-A61F-311135296B84}" presName="rootText" presStyleLbl="node3" presStyleIdx="0" presStyleCnt="2" custScaleX="2143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A13384D-816F-49F6-8F85-5B84AFD163B6}" type="pres">
      <dgm:prSet presAssocID="{D0B26F60-6928-4837-A61F-311135296B84}" presName="rootConnector" presStyleLbl="node3" presStyleIdx="0" presStyleCnt="2"/>
      <dgm:spPr/>
      <dgm:t>
        <a:bodyPr/>
        <a:lstStyle/>
        <a:p>
          <a:endParaRPr lang="en-US"/>
        </a:p>
      </dgm:t>
    </dgm:pt>
    <dgm:pt modelId="{F85D6C0B-4BEB-4C8F-B430-256FE4EB8D60}" type="pres">
      <dgm:prSet presAssocID="{D0B26F60-6928-4837-A61F-311135296B84}" presName="hierChild4" presStyleCnt="0"/>
      <dgm:spPr/>
    </dgm:pt>
    <dgm:pt modelId="{57DE2BA0-FA8F-4202-928E-D9D52CA47157}" type="pres">
      <dgm:prSet presAssocID="{D0B26F60-6928-4837-A61F-311135296B84}" presName="hierChild5" presStyleCnt="0"/>
      <dgm:spPr/>
    </dgm:pt>
    <dgm:pt modelId="{F4449C42-8398-4306-90DC-2872B5EA59D4}" type="pres">
      <dgm:prSet presAssocID="{067B1CC4-8B2B-4494-A4FC-1860A7BF4FED}" presName="Name50" presStyleLbl="parChTrans1D3" presStyleIdx="1" presStyleCnt="2"/>
      <dgm:spPr/>
      <dgm:t>
        <a:bodyPr/>
        <a:lstStyle/>
        <a:p>
          <a:endParaRPr lang="en-US"/>
        </a:p>
      </dgm:t>
    </dgm:pt>
    <dgm:pt modelId="{A8DF238D-5A1A-48A7-92F4-4C8A333F5176}" type="pres">
      <dgm:prSet presAssocID="{4BD9517E-E2F7-44D2-8F74-FB647E3032D1}" presName="hierRoot2" presStyleCnt="0">
        <dgm:presLayoutVars>
          <dgm:hierBranch val="r"/>
        </dgm:presLayoutVars>
      </dgm:prSet>
      <dgm:spPr/>
    </dgm:pt>
    <dgm:pt modelId="{7B067BE2-86A8-400E-98C2-C0BBE1EA9E43}" type="pres">
      <dgm:prSet presAssocID="{4BD9517E-E2F7-44D2-8F74-FB647E3032D1}" presName="rootComposite" presStyleCnt="0"/>
      <dgm:spPr/>
    </dgm:pt>
    <dgm:pt modelId="{18B92C65-07C7-4D4F-9222-95169E82DC6C}" type="pres">
      <dgm:prSet presAssocID="{4BD9517E-E2F7-44D2-8F74-FB647E3032D1}" presName="rootText" presStyleLbl="node3" presStyleIdx="1" presStyleCnt="2" custScaleX="2143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F4416D1-59C1-47B7-8AA6-DE5685915BE6}" type="pres">
      <dgm:prSet presAssocID="{4BD9517E-E2F7-44D2-8F74-FB647E3032D1}" presName="rootConnector" presStyleLbl="node3" presStyleIdx="1" presStyleCnt="2"/>
      <dgm:spPr/>
      <dgm:t>
        <a:bodyPr/>
        <a:lstStyle/>
        <a:p>
          <a:endParaRPr lang="en-US"/>
        </a:p>
      </dgm:t>
    </dgm:pt>
    <dgm:pt modelId="{D9D0F399-2AA8-490F-A459-C592EE0FE505}" type="pres">
      <dgm:prSet presAssocID="{4BD9517E-E2F7-44D2-8F74-FB647E3032D1}" presName="hierChild4" presStyleCnt="0"/>
      <dgm:spPr/>
    </dgm:pt>
    <dgm:pt modelId="{6E2B987D-2E96-4BBF-818B-F7F769833A55}" type="pres">
      <dgm:prSet presAssocID="{4BD9517E-E2F7-44D2-8F74-FB647E3032D1}" presName="hierChild5" presStyleCnt="0"/>
      <dgm:spPr/>
    </dgm:pt>
    <dgm:pt modelId="{D6DC3240-6479-46F5-9769-91FDD63B6671}" type="pres">
      <dgm:prSet presAssocID="{F19FB21C-0D0F-44EC-8A0F-57929F1C7355}" presName="hierChild5" presStyleCnt="0"/>
      <dgm:spPr/>
    </dgm:pt>
    <dgm:pt modelId="{D967244C-9C20-408C-B0C3-13C688123964}" type="pres">
      <dgm:prSet presAssocID="{4103EF57-1678-4144-B75E-B4E9E864E476}" presName="Name50" presStyleLbl="parChTrans1D2" presStyleIdx="1" presStyleCnt="4"/>
      <dgm:spPr/>
      <dgm:t>
        <a:bodyPr/>
        <a:lstStyle/>
        <a:p>
          <a:endParaRPr lang="en-US"/>
        </a:p>
      </dgm:t>
    </dgm:pt>
    <dgm:pt modelId="{0F3070A9-7409-459F-88B0-0D8179599DBC}" type="pres">
      <dgm:prSet presAssocID="{BBAA1276-8D45-469A-ADFC-09CCFF563B99}" presName="hierRoot2" presStyleCnt="0">
        <dgm:presLayoutVars>
          <dgm:hierBranch val="r"/>
        </dgm:presLayoutVars>
      </dgm:prSet>
      <dgm:spPr/>
    </dgm:pt>
    <dgm:pt modelId="{5DF9732D-EFA9-42CE-80B5-02FF727BFE71}" type="pres">
      <dgm:prSet presAssocID="{BBAA1276-8D45-469A-ADFC-09CCFF563B99}" presName="rootComposite" presStyleCnt="0"/>
      <dgm:spPr/>
    </dgm:pt>
    <dgm:pt modelId="{D8850CCC-0161-40D7-951F-895CDE6C688D}" type="pres">
      <dgm:prSet presAssocID="{BBAA1276-8D45-469A-ADFC-09CCFF563B99}" presName="rootText" presStyleLbl="node2" presStyleIdx="1" presStyleCnt="4" custScaleX="2143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9336489-D211-4DCD-99B5-99E44FC461C6}" type="pres">
      <dgm:prSet presAssocID="{BBAA1276-8D45-469A-ADFC-09CCFF563B99}" presName="rootConnector" presStyleLbl="node2" presStyleIdx="1" presStyleCnt="4"/>
      <dgm:spPr/>
      <dgm:t>
        <a:bodyPr/>
        <a:lstStyle/>
        <a:p>
          <a:endParaRPr lang="en-US"/>
        </a:p>
      </dgm:t>
    </dgm:pt>
    <dgm:pt modelId="{C0FBDCD8-B639-45BB-B1DE-C54269AC0C4C}" type="pres">
      <dgm:prSet presAssocID="{BBAA1276-8D45-469A-ADFC-09CCFF563B99}" presName="hierChild4" presStyleCnt="0"/>
      <dgm:spPr/>
    </dgm:pt>
    <dgm:pt modelId="{990AB7FF-5D58-4808-8808-31CF0491621F}" type="pres">
      <dgm:prSet presAssocID="{BBAA1276-8D45-469A-ADFC-09CCFF563B99}" presName="hierChild5" presStyleCnt="0"/>
      <dgm:spPr/>
    </dgm:pt>
    <dgm:pt modelId="{DC1EDB61-4662-4EAF-8C79-75398996C8B5}" type="pres">
      <dgm:prSet presAssocID="{A72B7F67-79E8-443D-9DB9-CF9AAA316F00}" presName="Name50" presStyleLbl="parChTrans1D2" presStyleIdx="2" presStyleCnt="4"/>
      <dgm:spPr/>
      <dgm:t>
        <a:bodyPr/>
        <a:lstStyle/>
        <a:p>
          <a:endParaRPr lang="en-US"/>
        </a:p>
      </dgm:t>
    </dgm:pt>
    <dgm:pt modelId="{552992DD-D2E3-41F5-8088-3E5A5E36438E}" type="pres">
      <dgm:prSet presAssocID="{2BE4BA77-5A6E-4D56-85A0-C43E89B615C5}" presName="hierRoot2" presStyleCnt="0">
        <dgm:presLayoutVars>
          <dgm:hierBranch val="r"/>
        </dgm:presLayoutVars>
      </dgm:prSet>
      <dgm:spPr/>
    </dgm:pt>
    <dgm:pt modelId="{9672E202-C693-46B0-9F8C-BC83C5343A91}" type="pres">
      <dgm:prSet presAssocID="{2BE4BA77-5A6E-4D56-85A0-C43E89B615C5}" presName="rootComposite" presStyleCnt="0"/>
      <dgm:spPr/>
    </dgm:pt>
    <dgm:pt modelId="{51221295-3F6D-4309-A771-D02A397ABCD2}" type="pres">
      <dgm:prSet presAssocID="{2BE4BA77-5A6E-4D56-85A0-C43E89B615C5}" presName="rootText" presStyleLbl="node2" presStyleIdx="2" presStyleCnt="4" custScaleX="2143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D918B08-A2F8-4A4D-BB5A-BF3C21D86082}" type="pres">
      <dgm:prSet presAssocID="{2BE4BA77-5A6E-4D56-85A0-C43E89B615C5}" presName="rootConnector" presStyleLbl="node2" presStyleIdx="2" presStyleCnt="4"/>
      <dgm:spPr/>
      <dgm:t>
        <a:bodyPr/>
        <a:lstStyle/>
        <a:p>
          <a:endParaRPr lang="en-US"/>
        </a:p>
      </dgm:t>
    </dgm:pt>
    <dgm:pt modelId="{4321D1B4-679A-40E1-90CD-DE9E08FFC58A}" type="pres">
      <dgm:prSet presAssocID="{2BE4BA77-5A6E-4D56-85A0-C43E89B615C5}" presName="hierChild4" presStyleCnt="0"/>
      <dgm:spPr/>
    </dgm:pt>
    <dgm:pt modelId="{0F035066-8D15-444D-882C-68BA74DBBDF7}" type="pres">
      <dgm:prSet presAssocID="{2BE4BA77-5A6E-4D56-85A0-C43E89B615C5}" presName="hierChild5" presStyleCnt="0"/>
      <dgm:spPr/>
    </dgm:pt>
    <dgm:pt modelId="{E0594B57-ECD9-4DAF-9661-09BCD01989D5}" type="pres">
      <dgm:prSet presAssocID="{2C918FDB-710B-45E7-9496-EB2EBBDF313A}" presName="Name50" presStyleLbl="parChTrans1D2" presStyleIdx="3" presStyleCnt="4"/>
      <dgm:spPr/>
      <dgm:t>
        <a:bodyPr/>
        <a:lstStyle/>
        <a:p>
          <a:endParaRPr lang="en-US"/>
        </a:p>
      </dgm:t>
    </dgm:pt>
    <dgm:pt modelId="{88DC1CEA-D497-41A5-9987-2256855381CC}" type="pres">
      <dgm:prSet presAssocID="{4E20B7CF-101D-49C2-BDE1-FFCCA2A82B95}" presName="hierRoot2" presStyleCnt="0">
        <dgm:presLayoutVars>
          <dgm:hierBranch val="r"/>
        </dgm:presLayoutVars>
      </dgm:prSet>
      <dgm:spPr/>
    </dgm:pt>
    <dgm:pt modelId="{94FD6345-F86D-48D4-963D-D1D0AC806E24}" type="pres">
      <dgm:prSet presAssocID="{4E20B7CF-101D-49C2-BDE1-FFCCA2A82B95}" presName="rootComposite" presStyleCnt="0"/>
      <dgm:spPr/>
    </dgm:pt>
    <dgm:pt modelId="{D8239FA3-51DE-4D5E-805F-7746F142A1BA}" type="pres">
      <dgm:prSet presAssocID="{4E20B7CF-101D-49C2-BDE1-FFCCA2A82B95}" presName="rootText" presStyleLbl="node2" presStyleIdx="3" presStyleCnt="4" custScaleX="37974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1D80F0E-823B-4937-9CB7-63076AAD8A81}" type="pres">
      <dgm:prSet presAssocID="{4E20B7CF-101D-49C2-BDE1-FFCCA2A82B95}" presName="rootConnector" presStyleLbl="node2" presStyleIdx="3" presStyleCnt="4"/>
      <dgm:spPr/>
      <dgm:t>
        <a:bodyPr/>
        <a:lstStyle/>
        <a:p>
          <a:endParaRPr lang="en-US"/>
        </a:p>
      </dgm:t>
    </dgm:pt>
    <dgm:pt modelId="{CB7465D8-5292-4F81-8F3A-5E79546C46FB}" type="pres">
      <dgm:prSet presAssocID="{4E20B7CF-101D-49C2-BDE1-FFCCA2A82B95}" presName="hierChild4" presStyleCnt="0"/>
      <dgm:spPr/>
    </dgm:pt>
    <dgm:pt modelId="{87756357-1881-4494-A532-19D4FB4E0FA0}" type="pres">
      <dgm:prSet presAssocID="{4E20B7CF-101D-49C2-BDE1-FFCCA2A82B95}" presName="hierChild5" presStyleCnt="0"/>
      <dgm:spPr/>
    </dgm:pt>
    <dgm:pt modelId="{E684111F-0C5D-474A-B9A4-178D8B6C4DB0}" type="pres">
      <dgm:prSet presAssocID="{3BC7848B-FD80-4F18-A170-E3B41AE68CCD}" presName="hierChild3" presStyleCnt="0"/>
      <dgm:spPr/>
    </dgm:pt>
  </dgm:ptLst>
  <dgm:cxnLst>
    <dgm:cxn modelId="{4A5F7961-913A-4B14-A865-8B897567C987}" type="presOf" srcId="{A85A741E-9364-4171-9111-8F19CEE3DD4F}" destId="{D63FB471-4587-43F1-937A-42BD798EBAAC}" srcOrd="0" destOrd="0" presId="urn:microsoft.com/office/officeart/2005/8/layout/orgChart1"/>
    <dgm:cxn modelId="{0E311C9D-58D2-4BC1-9D47-F0429900D7F0}" type="presOf" srcId="{D0B26F60-6928-4837-A61F-311135296B84}" destId="{CA13384D-816F-49F6-8F85-5B84AFD163B6}" srcOrd="1" destOrd="0" presId="urn:microsoft.com/office/officeart/2005/8/layout/orgChart1"/>
    <dgm:cxn modelId="{E79355F1-939F-4FB2-850A-D966DE7C57BB}" type="presOf" srcId="{BBAA1276-8D45-469A-ADFC-09CCFF563B99}" destId="{69336489-D211-4DCD-99B5-99E44FC461C6}" srcOrd="1" destOrd="0" presId="urn:microsoft.com/office/officeart/2005/8/layout/orgChart1"/>
    <dgm:cxn modelId="{C4DBACA3-30E7-4DE9-9861-FF8B62DDFFB4}" type="presOf" srcId="{4103EF57-1678-4144-B75E-B4E9E864E476}" destId="{D967244C-9C20-408C-B0C3-13C688123964}" srcOrd="0" destOrd="0" presId="urn:microsoft.com/office/officeart/2005/8/layout/orgChart1"/>
    <dgm:cxn modelId="{1D20F243-D018-4A0F-8584-76308DA537EE}" srcId="{DE1C7D6A-B9F7-4A2E-9AF5-B996E98DBC51}" destId="{3BC7848B-FD80-4F18-A170-E3B41AE68CCD}" srcOrd="0" destOrd="0" parTransId="{4E0B9581-79DE-40E7-8367-345842DBBECE}" sibTransId="{B9B45669-CA66-4765-B911-927565598141}"/>
    <dgm:cxn modelId="{E710C50E-822B-4134-AF5E-0B5E8078F1AE}" type="presOf" srcId="{BBAA1276-8D45-469A-ADFC-09CCFF563B99}" destId="{D8850CCC-0161-40D7-951F-895CDE6C688D}" srcOrd="0" destOrd="0" presId="urn:microsoft.com/office/officeart/2005/8/layout/orgChart1"/>
    <dgm:cxn modelId="{9BE1CDB4-797F-470A-BD5F-8E0A4112ED3A}" type="presOf" srcId="{4E20B7CF-101D-49C2-BDE1-FFCCA2A82B95}" destId="{F1D80F0E-823B-4937-9CB7-63076AAD8A81}" srcOrd="1" destOrd="0" presId="urn:microsoft.com/office/officeart/2005/8/layout/orgChart1"/>
    <dgm:cxn modelId="{77721C63-E7E8-408A-8CCD-D3E899CB2B33}" type="presOf" srcId="{F19FB21C-0D0F-44EC-8A0F-57929F1C7355}" destId="{DFE2FF77-E2BD-4C4D-B004-2ABBE942ABBD}" srcOrd="1" destOrd="0" presId="urn:microsoft.com/office/officeart/2005/8/layout/orgChart1"/>
    <dgm:cxn modelId="{4C3E4B9E-645F-4883-B012-688F6BD0CF55}" srcId="{3BC7848B-FD80-4F18-A170-E3B41AE68CCD}" destId="{BBAA1276-8D45-469A-ADFC-09CCFF563B99}" srcOrd="1" destOrd="0" parTransId="{4103EF57-1678-4144-B75E-B4E9E864E476}" sibTransId="{AC418FA0-53C9-4C08-A384-5DCBF0B578CE}"/>
    <dgm:cxn modelId="{1F981385-2641-43BD-83DC-71A755D48346}" type="presOf" srcId="{D0B26F60-6928-4837-A61F-311135296B84}" destId="{341EDCA9-B250-4C58-B52F-3D45A18F1F88}" srcOrd="0" destOrd="0" presId="urn:microsoft.com/office/officeart/2005/8/layout/orgChart1"/>
    <dgm:cxn modelId="{21B7E4F8-AD5C-4A00-8D3F-249E09B10101}" type="presOf" srcId="{4BD9517E-E2F7-44D2-8F74-FB647E3032D1}" destId="{18B92C65-07C7-4D4F-9222-95169E82DC6C}" srcOrd="0" destOrd="0" presId="urn:microsoft.com/office/officeart/2005/8/layout/orgChart1"/>
    <dgm:cxn modelId="{D0089381-AD62-4C5D-9975-CA4B93518CA1}" type="presOf" srcId="{3BC7848B-FD80-4F18-A170-E3B41AE68CCD}" destId="{B29768F7-3BEF-4EF4-9C51-81BE41B57DF0}" srcOrd="1" destOrd="0" presId="urn:microsoft.com/office/officeart/2005/8/layout/orgChart1"/>
    <dgm:cxn modelId="{2A9138B1-39DD-489B-BE52-83EC0C1A7A6F}" type="presOf" srcId="{2C918FDB-710B-45E7-9496-EB2EBBDF313A}" destId="{E0594B57-ECD9-4DAF-9661-09BCD01989D5}" srcOrd="0" destOrd="0" presId="urn:microsoft.com/office/officeart/2005/8/layout/orgChart1"/>
    <dgm:cxn modelId="{C8AC9005-6D36-4F3D-B3FE-18ACDD761A3F}" srcId="{3BC7848B-FD80-4F18-A170-E3B41AE68CCD}" destId="{4E20B7CF-101D-49C2-BDE1-FFCCA2A82B95}" srcOrd="3" destOrd="0" parTransId="{2C918FDB-710B-45E7-9496-EB2EBBDF313A}" sibTransId="{0AB77D83-4ED9-45A2-8AB9-753218750E70}"/>
    <dgm:cxn modelId="{0AB6C5A8-D4A8-4F76-9313-75AE92FD56C1}" type="presOf" srcId="{DE1C7D6A-B9F7-4A2E-9AF5-B996E98DBC51}" destId="{B33DE4ED-AE7F-4D62-A6E4-14EB8B19391D}" srcOrd="0" destOrd="0" presId="urn:microsoft.com/office/officeart/2005/8/layout/orgChart1"/>
    <dgm:cxn modelId="{B61D2859-4068-42A3-B084-27A87D699CA9}" type="presOf" srcId="{4E20B7CF-101D-49C2-BDE1-FFCCA2A82B95}" destId="{D8239FA3-51DE-4D5E-805F-7746F142A1BA}" srcOrd="0" destOrd="0" presId="urn:microsoft.com/office/officeart/2005/8/layout/orgChart1"/>
    <dgm:cxn modelId="{11C3B39E-55D5-438F-9A85-D8EDF02A7543}" type="presOf" srcId="{2BE4BA77-5A6E-4D56-85A0-C43E89B615C5}" destId="{FD918B08-A2F8-4A4D-BB5A-BF3C21D86082}" srcOrd="1" destOrd="0" presId="urn:microsoft.com/office/officeart/2005/8/layout/orgChart1"/>
    <dgm:cxn modelId="{402CBF66-110A-4A37-857B-260C736EDFC9}" srcId="{F19FB21C-0D0F-44EC-8A0F-57929F1C7355}" destId="{D0B26F60-6928-4837-A61F-311135296B84}" srcOrd="0" destOrd="0" parTransId="{08D59254-96AF-4EF5-9405-F8FE44F9889F}" sibTransId="{BB0F783E-8447-4EAC-836E-09928287C3FD}"/>
    <dgm:cxn modelId="{AE866A28-AABD-4A57-9EB8-3B0B75B8C9B7}" srcId="{3BC7848B-FD80-4F18-A170-E3B41AE68CCD}" destId="{F19FB21C-0D0F-44EC-8A0F-57929F1C7355}" srcOrd="0" destOrd="0" parTransId="{A85A741E-9364-4171-9111-8F19CEE3DD4F}" sibTransId="{D88D412F-65AA-40C3-966D-D7CD9152B3F0}"/>
    <dgm:cxn modelId="{F6F1C71D-FD6D-4D0C-ABA8-E0C78AF313ED}" type="presOf" srcId="{A72B7F67-79E8-443D-9DB9-CF9AAA316F00}" destId="{DC1EDB61-4662-4EAF-8C79-75398996C8B5}" srcOrd="0" destOrd="0" presId="urn:microsoft.com/office/officeart/2005/8/layout/orgChart1"/>
    <dgm:cxn modelId="{1698A8C1-DA33-49E7-9A19-D1C5E9561480}" type="presOf" srcId="{2BE4BA77-5A6E-4D56-85A0-C43E89B615C5}" destId="{51221295-3F6D-4309-A771-D02A397ABCD2}" srcOrd="0" destOrd="0" presId="urn:microsoft.com/office/officeart/2005/8/layout/orgChart1"/>
    <dgm:cxn modelId="{DA66FC3C-0E99-4EFD-85BA-6CC56528ADCB}" type="presOf" srcId="{067B1CC4-8B2B-4494-A4FC-1860A7BF4FED}" destId="{F4449C42-8398-4306-90DC-2872B5EA59D4}" srcOrd="0" destOrd="0" presId="urn:microsoft.com/office/officeart/2005/8/layout/orgChart1"/>
    <dgm:cxn modelId="{15E6646F-DBE1-4FCD-8212-EA3CCBB2BAD9}" type="presOf" srcId="{08D59254-96AF-4EF5-9405-F8FE44F9889F}" destId="{BFC21D65-B024-46B2-9FF5-7C64AC21FD77}" srcOrd="0" destOrd="0" presId="urn:microsoft.com/office/officeart/2005/8/layout/orgChart1"/>
    <dgm:cxn modelId="{AF92AF76-0B26-4FDE-9688-1003AB74F8BA}" type="presOf" srcId="{4BD9517E-E2F7-44D2-8F74-FB647E3032D1}" destId="{0F4416D1-59C1-47B7-8AA6-DE5685915BE6}" srcOrd="1" destOrd="0" presId="urn:microsoft.com/office/officeart/2005/8/layout/orgChart1"/>
    <dgm:cxn modelId="{54CA75E9-EDF6-4480-BB13-8043F575DFA9}" type="presOf" srcId="{F19FB21C-0D0F-44EC-8A0F-57929F1C7355}" destId="{C07DB3C4-FE62-471E-A531-C9605C2E30FD}" srcOrd="0" destOrd="0" presId="urn:microsoft.com/office/officeart/2005/8/layout/orgChart1"/>
    <dgm:cxn modelId="{A9B247D4-3D72-4739-8E6F-8CFEDDE27979}" srcId="{3BC7848B-FD80-4F18-A170-E3B41AE68CCD}" destId="{2BE4BA77-5A6E-4D56-85A0-C43E89B615C5}" srcOrd="2" destOrd="0" parTransId="{A72B7F67-79E8-443D-9DB9-CF9AAA316F00}" sibTransId="{AC6A79AD-A4E8-4C21-8B66-86C8D8FD15B5}"/>
    <dgm:cxn modelId="{17E577A2-5F65-406A-BB45-7197E24C098C}" type="presOf" srcId="{3BC7848B-FD80-4F18-A170-E3B41AE68CCD}" destId="{2CA1A1CA-4F6E-48C7-AE4C-F80C2786818F}" srcOrd="0" destOrd="0" presId="urn:microsoft.com/office/officeart/2005/8/layout/orgChart1"/>
    <dgm:cxn modelId="{2E7BF28C-F7EC-4E06-99A1-06258769BD3E}" srcId="{F19FB21C-0D0F-44EC-8A0F-57929F1C7355}" destId="{4BD9517E-E2F7-44D2-8F74-FB647E3032D1}" srcOrd="1" destOrd="0" parTransId="{067B1CC4-8B2B-4494-A4FC-1860A7BF4FED}" sibTransId="{4DC691F8-F67E-4016-B512-935ED2124042}"/>
    <dgm:cxn modelId="{0F739A41-F799-4BB3-8D53-15BF7E3D52BC}" type="presParOf" srcId="{B33DE4ED-AE7F-4D62-A6E4-14EB8B19391D}" destId="{0666D209-8D36-4C14-80CF-5B8240DEA311}" srcOrd="0" destOrd="0" presId="urn:microsoft.com/office/officeart/2005/8/layout/orgChart1"/>
    <dgm:cxn modelId="{57614584-E238-4478-9AEA-EAA5037F8D78}" type="presParOf" srcId="{0666D209-8D36-4C14-80CF-5B8240DEA311}" destId="{8FC7D8AB-40E8-4499-87F8-CB77325A24F5}" srcOrd="0" destOrd="0" presId="urn:microsoft.com/office/officeart/2005/8/layout/orgChart1"/>
    <dgm:cxn modelId="{4F97293B-714D-43EE-9DEC-678273DD957A}" type="presParOf" srcId="{8FC7D8AB-40E8-4499-87F8-CB77325A24F5}" destId="{2CA1A1CA-4F6E-48C7-AE4C-F80C2786818F}" srcOrd="0" destOrd="0" presId="urn:microsoft.com/office/officeart/2005/8/layout/orgChart1"/>
    <dgm:cxn modelId="{0D3ECEB1-00CC-4FA9-9A07-284ED27CC003}" type="presParOf" srcId="{8FC7D8AB-40E8-4499-87F8-CB77325A24F5}" destId="{B29768F7-3BEF-4EF4-9C51-81BE41B57DF0}" srcOrd="1" destOrd="0" presId="urn:microsoft.com/office/officeart/2005/8/layout/orgChart1"/>
    <dgm:cxn modelId="{6E94477E-10BB-4DF0-8FA3-38AF85525312}" type="presParOf" srcId="{0666D209-8D36-4C14-80CF-5B8240DEA311}" destId="{7630EDB2-8534-4E2B-B715-04E9C79D482F}" srcOrd="1" destOrd="0" presId="urn:microsoft.com/office/officeart/2005/8/layout/orgChart1"/>
    <dgm:cxn modelId="{53F0B947-97A6-43D1-9F12-F9FB6777EE46}" type="presParOf" srcId="{7630EDB2-8534-4E2B-B715-04E9C79D482F}" destId="{D63FB471-4587-43F1-937A-42BD798EBAAC}" srcOrd="0" destOrd="0" presId="urn:microsoft.com/office/officeart/2005/8/layout/orgChart1"/>
    <dgm:cxn modelId="{A58636D5-0C8F-402C-BBF3-9D112347E54B}" type="presParOf" srcId="{7630EDB2-8534-4E2B-B715-04E9C79D482F}" destId="{D3608D53-F600-4542-9FA1-0A17C0793C4C}" srcOrd="1" destOrd="0" presId="urn:microsoft.com/office/officeart/2005/8/layout/orgChart1"/>
    <dgm:cxn modelId="{262ECE91-D49A-4DC3-861A-DB9E8142B850}" type="presParOf" srcId="{D3608D53-F600-4542-9FA1-0A17C0793C4C}" destId="{30E85E5F-2F3B-4E71-97A2-4733B676ABF7}" srcOrd="0" destOrd="0" presId="urn:microsoft.com/office/officeart/2005/8/layout/orgChart1"/>
    <dgm:cxn modelId="{334FB098-2E80-486B-947F-BB95F48301DF}" type="presParOf" srcId="{30E85E5F-2F3B-4E71-97A2-4733B676ABF7}" destId="{C07DB3C4-FE62-471E-A531-C9605C2E30FD}" srcOrd="0" destOrd="0" presId="urn:microsoft.com/office/officeart/2005/8/layout/orgChart1"/>
    <dgm:cxn modelId="{D18218D7-C87C-46D2-A554-A500FE4AF200}" type="presParOf" srcId="{30E85E5F-2F3B-4E71-97A2-4733B676ABF7}" destId="{DFE2FF77-E2BD-4C4D-B004-2ABBE942ABBD}" srcOrd="1" destOrd="0" presId="urn:microsoft.com/office/officeart/2005/8/layout/orgChart1"/>
    <dgm:cxn modelId="{4B216146-D632-4ED9-8F53-7D6A11F2342D}" type="presParOf" srcId="{D3608D53-F600-4542-9FA1-0A17C0793C4C}" destId="{C222375E-A3DC-4840-BC21-FBD00DF7556F}" srcOrd="1" destOrd="0" presId="urn:microsoft.com/office/officeart/2005/8/layout/orgChart1"/>
    <dgm:cxn modelId="{F4C2B1C9-7161-4210-8C9D-D4E8DD7ED395}" type="presParOf" srcId="{C222375E-A3DC-4840-BC21-FBD00DF7556F}" destId="{BFC21D65-B024-46B2-9FF5-7C64AC21FD77}" srcOrd="0" destOrd="0" presId="urn:microsoft.com/office/officeart/2005/8/layout/orgChart1"/>
    <dgm:cxn modelId="{31489FC5-51CE-41D9-93F1-53DE3BC997AF}" type="presParOf" srcId="{C222375E-A3DC-4840-BC21-FBD00DF7556F}" destId="{DAA8992E-B8B9-4007-A833-CC5B64B929FB}" srcOrd="1" destOrd="0" presId="urn:microsoft.com/office/officeart/2005/8/layout/orgChart1"/>
    <dgm:cxn modelId="{84F6DAB9-463D-461F-8BDC-65836EE28C46}" type="presParOf" srcId="{DAA8992E-B8B9-4007-A833-CC5B64B929FB}" destId="{4AA18BA7-96B4-4BFB-A9E5-F079AF0DE9F0}" srcOrd="0" destOrd="0" presId="urn:microsoft.com/office/officeart/2005/8/layout/orgChart1"/>
    <dgm:cxn modelId="{402ED10A-25FB-4AAD-8353-C9160F59DA13}" type="presParOf" srcId="{4AA18BA7-96B4-4BFB-A9E5-F079AF0DE9F0}" destId="{341EDCA9-B250-4C58-B52F-3D45A18F1F88}" srcOrd="0" destOrd="0" presId="urn:microsoft.com/office/officeart/2005/8/layout/orgChart1"/>
    <dgm:cxn modelId="{4E38A1E1-B579-4788-9AC2-41A094A87DE2}" type="presParOf" srcId="{4AA18BA7-96B4-4BFB-A9E5-F079AF0DE9F0}" destId="{CA13384D-816F-49F6-8F85-5B84AFD163B6}" srcOrd="1" destOrd="0" presId="urn:microsoft.com/office/officeart/2005/8/layout/orgChart1"/>
    <dgm:cxn modelId="{BA410C5B-2887-4781-BEC5-568C68CEBDA5}" type="presParOf" srcId="{DAA8992E-B8B9-4007-A833-CC5B64B929FB}" destId="{F85D6C0B-4BEB-4C8F-B430-256FE4EB8D60}" srcOrd="1" destOrd="0" presId="urn:microsoft.com/office/officeart/2005/8/layout/orgChart1"/>
    <dgm:cxn modelId="{992597D6-85FF-4D52-BA83-15206077DAA3}" type="presParOf" srcId="{DAA8992E-B8B9-4007-A833-CC5B64B929FB}" destId="{57DE2BA0-FA8F-4202-928E-D9D52CA47157}" srcOrd="2" destOrd="0" presId="urn:microsoft.com/office/officeart/2005/8/layout/orgChart1"/>
    <dgm:cxn modelId="{19A9EC68-9107-41F5-A418-A89A3C11AB06}" type="presParOf" srcId="{C222375E-A3DC-4840-BC21-FBD00DF7556F}" destId="{F4449C42-8398-4306-90DC-2872B5EA59D4}" srcOrd="2" destOrd="0" presId="urn:microsoft.com/office/officeart/2005/8/layout/orgChart1"/>
    <dgm:cxn modelId="{BC8DDF28-0386-4A11-9A2A-75ED0107D402}" type="presParOf" srcId="{C222375E-A3DC-4840-BC21-FBD00DF7556F}" destId="{A8DF238D-5A1A-48A7-92F4-4C8A333F5176}" srcOrd="3" destOrd="0" presId="urn:microsoft.com/office/officeart/2005/8/layout/orgChart1"/>
    <dgm:cxn modelId="{C58D58D5-3D16-47FA-BE1F-9310D486EC2B}" type="presParOf" srcId="{A8DF238D-5A1A-48A7-92F4-4C8A333F5176}" destId="{7B067BE2-86A8-400E-98C2-C0BBE1EA9E43}" srcOrd="0" destOrd="0" presId="urn:microsoft.com/office/officeart/2005/8/layout/orgChart1"/>
    <dgm:cxn modelId="{18FF5F11-A8F4-4184-A10F-A2A07A4F8142}" type="presParOf" srcId="{7B067BE2-86A8-400E-98C2-C0BBE1EA9E43}" destId="{18B92C65-07C7-4D4F-9222-95169E82DC6C}" srcOrd="0" destOrd="0" presId="urn:microsoft.com/office/officeart/2005/8/layout/orgChart1"/>
    <dgm:cxn modelId="{7BC213D1-8AA4-4C72-8373-8B7FD690002D}" type="presParOf" srcId="{7B067BE2-86A8-400E-98C2-C0BBE1EA9E43}" destId="{0F4416D1-59C1-47B7-8AA6-DE5685915BE6}" srcOrd="1" destOrd="0" presId="urn:microsoft.com/office/officeart/2005/8/layout/orgChart1"/>
    <dgm:cxn modelId="{14162726-C81C-440C-9381-4088A3A42D93}" type="presParOf" srcId="{A8DF238D-5A1A-48A7-92F4-4C8A333F5176}" destId="{D9D0F399-2AA8-490F-A459-C592EE0FE505}" srcOrd="1" destOrd="0" presId="urn:microsoft.com/office/officeart/2005/8/layout/orgChart1"/>
    <dgm:cxn modelId="{1D07F8E5-E818-4BD9-8FD2-3FD7F89061AB}" type="presParOf" srcId="{A8DF238D-5A1A-48A7-92F4-4C8A333F5176}" destId="{6E2B987D-2E96-4BBF-818B-F7F769833A55}" srcOrd="2" destOrd="0" presId="urn:microsoft.com/office/officeart/2005/8/layout/orgChart1"/>
    <dgm:cxn modelId="{9EECB76B-11BA-4CF1-8E00-87311DEC866A}" type="presParOf" srcId="{D3608D53-F600-4542-9FA1-0A17C0793C4C}" destId="{D6DC3240-6479-46F5-9769-91FDD63B6671}" srcOrd="2" destOrd="0" presId="urn:microsoft.com/office/officeart/2005/8/layout/orgChart1"/>
    <dgm:cxn modelId="{0B9A718B-BA11-416C-9A05-37E065D73A71}" type="presParOf" srcId="{7630EDB2-8534-4E2B-B715-04E9C79D482F}" destId="{D967244C-9C20-408C-B0C3-13C688123964}" srcOrd="2" destOrd="0" presId="urn:microsoft.com/office/officeart/2005/8/layout/orgChart1"/>
    <dgm:cxn modelId="{2C1B694B-4732-46D6-8098-D7C0972D78C4}" type="presParOf" srcId="{7630EDB2-8534-4E2B-B715-04E9C79D482F}" destId="{0F3070A9-7409-459F-88B0-0D8179599DBC}" srcOrd="3" destOrd="0" presId="urn:microsoft.com/office/officeart/2005/8/layout/orgChart1"/>
    <dgm:cxn modelId="{B0B6BC1B-B10E-498F-8A1E-A90F75E771A4}" type="presParOf" srcId="{0F3070A9-7409-459F-88B0-0D8179599DBC}" destId="{5DF9732D-EFA9-42CE-80B5-02FF727BFE71}" srcOrd="0" destOrd="0" presId="urn:microsoft.com/office/officeart/2005/8/layout/orgChart1"/>
    <dgm:cxn modelId="{44384E22-54AA-4D33-9BCE-D7EFABD2E33B}" type="presParOf" srcId="{5DF9732D-EFA9-42CE-80B5-02FF727BFE71}" destId="{D8850CCC-0161-40D7-951F-895CDE6C688D}" srcOrd="0" destOrd="0" presId="urn:microsoft.com/office/officeart/2005/8/layout/orgChart1"/>
    <dgm:cxn modelId="{B7328C87-6524-4040-84D0-6DE81A554486}" type="presParOf" srcId="{5DF9732D-EFA9-42CE-80B5-02FF727BFE71}" destId="{69336489-D211-4DCD-99B5-99E44FC461C6}" srcOrd="1" destOrd="0" presId="urn:microsoft.com/office/officeart/2005/8/layout/orgChart1"/>
    <dgm:cxn modelId="{E7BFB2BB-4CB5-42E8-A819-A24E684C87BA}" type="presParOf" srcId="{0F3070A9-7409-459F-88B0-0D8179599DBC}" destId="{C0FBDCD8-B639-45BB-B1DE-C54269AC0C4C}" srcOrd="1" destOrd="0" presId="urn:microsoft.com/office/officeart/2005/8/layout/orgChart1"/>
    <dgm:cxn modelId="{8EAE3758-90F5-46D1-8ED8-54A512C61AB8}" type="presParOf" srcId="{0F3070A9-7409-459F-88B0-0D8179599DBC}" destId="{990AB7FF-5D58-4808-8808-31CF0491621F}" srcOrd="2" destOrd="0" presId="urn:microsoft.com/office/officeart/2005/8/layout/orgChart1"/>
    <dgm:cxn modelId="{DD25CA30-9424-4F2E-8DFA-5066D0DA0E99}" type="presParOf" srcId="{7630EDB2-8534-4E2B-B715-04E9C79D482F}" destId="{DC1EDB61-4662-4EAF-8C79-75398996C8B5}" srcOrd="4" destOrd="0" presId="urn:microsoft.com/office/officeart/2005/8/layout/orgChart1"/>
    <dgm:cxn modelId="{89315F32-E724-49D0-8B11-A4E080E52622}" type="presParOf" srcId="{7630EDB2-8534-4E2B-B715-04E9C79D482F}" destId="{552992DD-D2E3-41F5-8088-3E5A5E36438E}" srcOrd="5" destOrd="0" presId="urn:microsoft.com/office/officeart/2005/8/layout/orgChart1"/>
    <dgm:cxn modelId="{7B943209-120D-455E-88A3-9718587013F3}" type="presParOf" srcId="{552992DD-D2E3-41F5-8088-3E5A5E36438E}" destId="{9672E202-C693-46B0-9F8C-BC83C5343A91}" srcOrd="0" destOrd="0" presId="urn:microsoft.com/office/officeart/2005/8/layout/orgChart1"/>
    <dgm:cxn modelId="{D394109D-7130-4C84-805C-7D3434DF2110}" type="presParOf" srcId="{9672E202-C693-46B0-9F8C-BC83C5343A91}" destId="{51221295-3F6D-4309-A771-D02A397ABCD2}" srcOrd="0" destOrd="0" presId="urn:microsoft.com/office/officeart/2005/8/layout/orgChart1"/>
    <dgm:cxn modelId="{B210D96B-8EF7-4CCD-B9AB-D9597DB25B52}" type="presParOf" srcId="{9672E202-C693-46B0-9F8C-BC83C5343A91}" destId="{FD918B08-A2F8-4A4D-BB5A-BF3C21D86082}" srcOrd="1" destOrd="0" presId="urn:microsoft.com/office/officeart/2005/8/layout/orgChart1"/>
    <dgm:cxn modelId="{19E52A35-D1DE-4B3D-859D-149C56DB04EA}" type="presParOf" srcId="{552992DD-D2E3-41F5-8088-3E5A5E36438E}" destId="{4321D1B4-679A-40E1-90CD-DE9E08FFC58A}" srcOrd="1" destOrd="0" presId="urn:microsoft.com/office/officeart/2005/8/layout/orgChart1"/>
    <dgm:cxn modelId="{F1F57F90-7B14-4131-9F46-7AF298862AE6}" type="presParOf" srcId="{552992DD-D2E3-41F5-8088-3E5A5E36438E}" destId="{0F035066-8D15-444D-882C-68BA74DBBDF7}" srcOrd="2" destOrd="0" presId="urn:microsoft.com/office/officeart/2005/8/layout/orgChart1"/>
    <dgm:cxn modelId="{70B94752-9332-473C-9E89-1405250BA742}" type="presParOf" srcId="{7630EDB2-8534-4E2B-B715-04E9C79D482F}" destId="{E0594B57-ECD9-4DAF-9661-09BCD01989D5}" srcOrd="6" destOrd="0" presId="urn:microsoft.com/office/officeart/2005/8/layout/orgChart1"/>
    <dgm:cxn modelId="{4DE15BE7-B635-49BD-A0EE-02CBFF2F7A27}" type="presParOf" srcId="{7630EDB2-8534-4E2B-B715-04E9C79D482F}" destId="{88DC1CEA-D497-41A5-9987-2256855381CC}" srcOrd="7" destOrd="0" presId="urn:microsoft.com/office/officeart/2005/8/layout/orgChart1"/>
    <dgm:cxn modelId="{793DA426-41FC-460D-B2B9-C3A01F48B8D6}" type="presParOf" srcId="{88DC1CEA-D497-41A5-9987-2256855381CC}" destId="{94FD6345-F86D-48D4-963D-D1D0AC806E24}" srcOrd="0" destOrd="0" presId="urn:microsoft.com/office/officeart/2005/8/layout/orgChart1"/>
    <dgm:cxn modelId="{7C0624CC-925F-4941-AD26-3DE8A09295B7}" type="presParOf" srcId="{94FD6345-F86D-48D4-963D-D1D0AC806E24}" destId="{D8239FA3-51DE-4D5E-805F-7746F142A1BA}" srcOrd="0" destOrd="0" presId="urn:microsoft.com/office/officeart/2005/8/layout/orgChart1"/>
    <dgm:cxn modelId="{7CF2E7ED-3E8C-4E4E-BE05-8A875479F363}" type="presParOf" srcId="{94FD6345-F86D-48D4-963D-D1D0AC806E24}" destId="{F1D80F0E-823B-4937-9CB7-63076AAD8A81}" srcOrd="1" destOrd="0" presId="urn:microsoft.com/office/officeart/2005/8/layout/orgChart1"/>
    <dgm:cxn modelId="{1B355691-7213-427E-BDC6-13852DE97C24}" type="presParOf" srcId="{88DC1CEA-D497-41A5-9987-2256855381CC}" destId="{CB7465D8-5292-4F81-8F3A-5E79546C46FB}" srcOrd="1" destOrd="0" presId="urn:microsoft.com/office/officeart/2005/8/layout/orgChart1"/>
    <dgm:cxn modelId="{BC0EB272-62EC-4F56-937D-B75891FA5490}" type="presParOf" srcId="{88DC1CEA-D497-41A5-9987-2256855381CC}" destId="{87756357-1881-4494-A532-19D4FB4E0FA0}" srcOrd="2" destOrd="0" presId="urn:microsoft.com/office/officeart/2005/8/layout/orgChart1"/>
    <dgm:cxn modelId="{D74E7238-F095-41FE-895A-C632B69DE2C3}" type="presParOf" srcId="{0666D209-8D36-4C14-80CF-5B8240DEA311}" destId="{E684111F-0C5D-474A-B9A4-178D8B6C4DB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DD4DBF3B-4023-44CB-85BF-6A0FEC96B3A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385BDA1-B676-4EDC-B514-64AD887FE5BE}">
      <dgm:prSet phldrT="[Text]" custT="1"/>
      <dgm:spPr/>
      <dgm:t>
        <a:bodyPr/>
        <a:lstStyle/>
        <a:p>
          <a:r>
            <a:rPr lang="en-US" sz="3000" dirty="0">
              <a:latin typeface="+mj-lt"/>
            </a:rPr>
            <a:t>Method of Inspection</a:t>
          </a:r>
          <a:endParaRPr lang="en-US" sz="3000" dirty="0"/>
        </a:p>
      </dgm:t>
    </dgm:pt>
    <dgm:pt modelId="{8E407604-6357-4192-9131-62EDACADA208}" type="parTrans" cxnId="{54C2DCD0-67C4-449A-83A3-7CBAF37D6ED2}">
      <dgm:prSet/>
      <dgm:spPr/>
      <dgm:t>
        <a:bodyPr/>
        <a:lstStyle/>
        <a:p>
          <a:endParaRPr lang="en-US"/>
        </a:p>
      </dgm:t>
    </dgm:pt>
    <dgm:pt modelId="{8E5A83E1-A938-4F71-B144-2C13820BC564}" type="sibTrans" cxnId="{54C2DCD0-67C4-449A-83A3-7CBAF37D6ED2}">
      <dgm:prSet/>
      <dgm:spPr/>
      <dgm:t>
        <a:bodyPr/>
        <a:lstStyle/>
        <a:p>
          <a:endParaRPr lang="en-US"/>
        </a:p>
      </dgm:t>
    </dgm:pt>
    <dgm:pt modelId="{29254AE7-2B9E-43CC-87EE-4FAF34B3ECBB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  <a:latin typeface="+mj-lt"/>
            </a:rPr>
            <a:t>Inspection of Paint Material</a:t>
          </a:r>
          <a:endParaRPr lang="en-US" dirty="0">
            <a:solidFill>
              <a:schemeClr val="bg1"/>
            </a:solidFill>
          </a:endParaRPr>
        </a:p>
      </dgm:t>
    </dgm:pt>
    <dgm:pt modelId="{B206F391-E19F-44CE-93F7-59FEE6775CD2}" type="parTrans" cxnId="{1A508E7D-EF35-4815-9998-577986BE51E0}">
      <dgm:prSet/>
      <dgm:spPr/>
      <dgm:t>
        <a:bodyPr/>
        <a:lstStyle/>
        <a:p>
          <a:endParaRPr lang="en-US"/>
        </a:p>
      </dgm:t>
    </dgm:pt>
    <dgm:pt modelId="{7B211207-77A2-4720-B420-3CA16E4E5B90}" type="sibTrans" cxnId="{1A508E7D-EF35-4815-9998-577986BE51E0}">
      <dgm:prSet/>
      <dgm:spPr/>
      <dgm:t>
        <a:bodyPr/>
        <a:lstStyle/>
        <a:p>
          <a:endParaRPr lang="en-US"/>
        </a:p>
      </dgm:t>
    </dgm:pt>
    <dgm:pt modelId="{7815D7D4-A9BE-42D5-8A2E-279FCADE15A6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  <a:latin typeface="Arial Narrow" panose="020B0606020202030204" pitchFamily="34" charset="0"/>
            </a:rPr>
            <a:t>Inspection of Coating Application</a:t>
          </a:r>
          <a:endParaRPr lang="en-US" dirty="0">
            <a:solidFill>
              <a:schemeClr val="bg1"/>
            </a:solidFill>
          </a:endParaRPr>
        </a:p>
      </dgm:t>
    </dgm:pt>
    <dgm:pt modelId="{C2AB347F-D017-4DD0-B2BF-0D125621E77E}" type="parTrans" cxnId="{E4E6EFCB-CB07-4295-89F2-57379D659053}">
      <dgm:prSet/>
      <dgm:spPr/>
      <dgm:t>
        <a:bodyPr/>
        <a:lstStyle/>
        <a:p>
          <a:endParaRPr lang="en-US"/>
        </a:p>
      </dgm:t>
    </dgm:pt>
    <dgm:pt modelId="{158946BA-C217-4D82-99F7-55180B29E4A6}" type="sibTrans" cxnId="{E4E6EFCB-CB07-4295-89F2-57379D659053}">
      <dgm:prSet/>
      <dgm:spPr/>
      <dgm:t>
        <a:bodyPr/>
        <a:lstStyle/>
        <a:p>
          <a:endParaRPr lang="en-US"/>
        </a:p>
      </dgm:t>
    </dgm:pt>
    <dgm:pt modelId="{25B7CC74-2620-4225-8957-44982A12886C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  <a:latin typeface="Arial Narrow" panose="020B0606020202030204" pitchFamily="34" charset="0"/>
            </a:rPr>
            <a:t>Inspection of Substrate</a:t>
          </a:r>
          <a:endParaRPr lang="en-US" dirty="0">
            <a:solidFill>
              <a:schemeClr val="bg1"/>
            </a:solidFill>
          </a:endParaRPr>
        </a:p>
      </dgm:t>
    </dgm:pt>
    <dgm:pt modelId="{E1C889D7-56BC-4B15-8CFD-63DEF8CD9720}" type="parTrans" cxnId="{4506D197-4032-4EB7-B09A-8F5F51B14807}">
      <dgm:prSet/>
      <dgm:spPr/>
      <dgm:t>
        <a:bodyPr/>
        <a:lstStyle/>
        <a:p>
          <a:endParaRPr lang="en-US"/>
        </a:p>
      </dgm:t>
    </dgm:pt>
    <dgm:pt modelId="{4C03FD71-07AB-4321-AD85-EE71EA3EA3D6}" type="sibTrans" cxnId="{4506D197-4032-4EB7-B09A-8F5F51B14807}">
      <dgm:prSet/>
      <dgm:spPr/>
      <dgm:t>
        <a:bodyPr/>
        <a:lstStyle/>
        <a:p>
          <a:endParaRPr lang="en-US"/>
        </a:p>
      </dgm:t>
    </dgm:pt>
    <dgm:pt modelId="{1D6EC34F-E4A5-474B-8F34-C62C7AAF5527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  <a:latin typeface="Arial Narrow" panose="020B0606020202030204" pitchFamily="34" charset="0"/>
            </a:rPr>
            <a:t>Inspection of Surface Preparation</a:t>
          </a:r>
          <a:endParaRPr lang="en-US" dirty="0">
            <a:solidFill>
              <a:schemeClr val="bg1"/>
            </a:solidFill>
          </a:endParaRPr>
        </a:p>
      </dgm:t>
    </dgm:pt>
    <dgm:pt modelId="{DE9C8040-A312-4CF5-AAF1-21B845D271C4}" type="parTrans" cxnId="{0D10B7DE-14FD-41F4-BFE3-10C4145F890E}">
      <dgm:prSet/>
      <dgm:spPr/>
      <dgm:t>
        <a:bodyPr/>
        <a:lstStyle/>
        <a:p>
          <a:endParaRPr lang="en-US"/>
        </a:p>
      </dgm:t>
    </dgm:pt>
    <dgm:pt modelId="{13C85487-CBC3-499B-90C8-98D4B0741960}" type="sibTrans" cxnId="{0D10B7DE-14FD-41F4-BFE3-10C4145F890E}">
      <dgm:prSet/>
      <dgm:spPr/>
      <dgm:t>
        <a:bodyPr/>
        <a:lstStyle/>
        <a:p>
          <a:endParaRPr lang="en-US"/>
        </a:p>
      </dgm:t>
    </dgm:pt>
    <dgm:pt modelId="{16CD55E3-309B-49EC-899B-3BB783C8E766}">
      <dgm:prSet phldrT="[Text]" custT="1"/>
      <dgm:spPr/>
      <dgm:t>
        <a:bodyPr/>
        <a:lstStyle/>
        <a:p>
          <a:r>
            <a:rPr lang="en-US" sz="1400" dirty="0">
              <a:solidFill>
                <a:schemeClr val="bg1"/>
              </a:solidFill>
              <a:latin typeface="+mj-lt"/>
            </a:rPr>
            <a:t>Weather Condition, Coating Mixing/Thinning Wet Film Thickness Etc.,</a:t>
          </a:r>
          <a:endParaRPr lang="en-US" sz="1400" dirty="0">
            <a:solidFill>
              <a:schemeClr val="bg1"/>
            </a:solidFill>
          </a:endParaRPr>
        </a:p>
      </dgm:t>
    </dgm:pt>
    <dgm:pt modelId="{B9BCBB39-FE24-4164-9E8F-23E0A7E1BDBF}" type="parTrans" cxnId="{F0DA88B8-9F5C-4ACD-B660-D42136898E21}">
      <dgm:prSet/>
      <dgm:spPr/>
      <dgm:t>
        <a:bodyPr/>
        <a:lstStyle/>
        <a:p>
          <a:endParaRPr lang="en-US"/>
        </a:p>
      </dgm:t>
    </dgm:pt>
    <dgm:pt modelId="{760BD603-5261-4ED5-8028-43F997331F75}" type="sibTrans" cxnId="{F0DA88B8-9F5C-4ACD-B660-D42136898E21}">
      <dgm:prSet/>
      <dgm:spPr/>
      <dgm:t>
        <a:bodyPr/>
        <a:lstStyle/>
        <a:p>
          <a:endParaRPr lang="en-US"/>
        </a:p>
      </dgm:t>
    </dgm:pt>
    <dgm:pt modelId="{8C37CCE2-D784-49FD-83F9-D9718EAB028E}">
      <dgm:prSet phldrT="[Text]"/>
      <dgm:spPr/>
      <dgm:t>
        <a:bodyPr/>
        <a:lstStyle/>
        <a:p>
          <a:r>
            <a:rPr lang="en-US">
              <a:solidFill>
                <a:schemeClr val="bg1"/>
              </a:solidFill>
            </a:rPr>
            <a:t>Bare (Rust Grade)</a:t>
          </a:r>
          <a:endParaRPr lang="en-US" dirty="0">
            <a:solidFill>
              <a:schemeClr val="bg1"/>
            </a:solidFill>
          </a:endParaRPr>
        </a:p>
      </dgm:t>
    </dgm:pt>
    <dgm:pt modelId="{6933F410-7033-45D6-ABC8-47D355D6D503}" type="parTrans" cxnId="{056AA7BF-3331-4D13-8B8D-370287BB9F53}">
      <dgm:prSet/>
      <dgm:spPr/>
      <dgm:t>
        <a:bodyPr/>
        <a:lstStyle/>
        <a:p>
          <a:endParaRPr lang="en-US"/>
        </a:p>
      </dgm:t>
    </dgm:pt>
    <dgm:pt modelId="{2BB3666E-1FA0-4EE5-8DB8-F423248B220E}" type="sibTrans" cxnId="{056AA7BF-3331-4D13-8B8D-370287BB9F53}">
      <dgm:prSet/>
      <dgm:spPr/>
      <dgm:t>
        <a:bodyPr/>
        <a:lstStyle/>
        <a:p>
          <a:endParaRPr lang="en-US"/>
        </a:p>
      </dgm:t>
    </dgm:pt>
    <dgm:pt modelId="{F74C8849-AC8A-4264-BEDB-F20844DE91A7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Coated (Maintenance)</a:t>
          </a:r>
        </a:p>
      </dgm:t>
    </dgm:pt>
    <dgm:pt modelId="{D82EC5CC-1EFA-4B08-9BE6-E8ED67A7B57C}" type="parTrans" cxnId="{37FD67E7-B5EA-43B0-AA8A-2641D480E468}">
      <dgm:prSet/>
      <dgm:spPr/>
      <dgm:t>
        <a:bodyPr/>
        <a:lstStyle/>
        <a:p>
          <a:endParaRPr lang="en-US"/>
        </a:p>
      </dgm:t>
    </dgm:pt>
    <dgm:pt modelId="{39210F22-C5E6-4497-A850-7CBA6AA8D8C7}" type="sibTrans" cxnId="{37FD67E7-B5EA-43B0-AA8A-2641D480E468}">
      <dgm:prSet/>
      <dgm:spPr/>
      <dgm:t>
        <a:bodyPr/>
        <a:lstStyle/>
        <a:p>
          <a:endParaRPr lang="en-US"/>
        </a:p>
      </dgm:t>
    </dgm:pt>
    <dgm:pt modelId="{97FC4C4B-9405-43AB-86E2-B963EFC218FC}">
      <dgm:prSet phldrT="[Text]"/>
      <dgm:spPr/>
      <dgm:t>
        <a:bodyPr/>
        <a:lstStyle/>
        <a:p>
          <a:r>
            <a:rPr lang="en-US">
              <a:solidFill>
                <a:schemeClr val="bg1"/>
              </a:solidFill>
            </a:rPr>
            <a:t>Cleanliness Degree</a:t>
          </a:r>
          <a:endParaRPr lang="en-US" dirty="0">
            <a:solidFill>
              <a:schemeClr val="bg1"/>
            </a:solidFill>
          </a:endParaRPr>
        </a:p>
      </dgm:t>
    </dgm:pt>
    <dgm:pt modelId="{B78786C3-1F15-4450-A106-086A98692402}" type="parTrans" cxnId="{5891B39F-F04B-4AEF-B82B-FB217CFFB7B4}">
      <dgm:prSet/>
      <dgm:spPr/>
      <dgm:t>
        <a:bodyPr/>
        <a:lstStyle/>
        <a:p>
          <a:endParaRPr lang="en-US"/>
        </a:p>
      </dgm:t>
    </dgm:pt>
    <dgm:pt modelId="{110B3157-8256-4086-BBB7-37F47C93121C}" type="sibTrans" cxnId="{5891B39F-F04B-4AEF-B82B-FB217CFFB7B4}">
      <dgm:prSet/>
      <dgm:spPr/>
      <dgm:t>
        <a:bodyPr/>
        <a:lstStyle/>
        <a:p>
          <a:endParaRPr lang="en-US"/>
        </a:p>
      </dgm:t>
    </dgm:pt>
    <dgm:pt modelId="{435665F3-C1A4-4253-86AC-5D0B5364F4EB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</a:rPr>
            <a:t>Roughness Degree</a:t>
          </a:r>
        </a:p>
      </dgm:t>
    </dgm:pt>
    <dgm:pt modelId="{0ED55E64-45C3-4C19-8F6D-047874CF0049}" type="parTrans" cxnId="{732E0B47-4A7D-4A6B-9AD5-8E6006345857}">
      <dgm:prSet/>
      <dgm:spPr/>
      <dgm:t>
        <a:bodyPr/>
        <a:lstStyle/>
        <a:p>
          <a:endParaRPr lang="en-US"/>
        </a:p>
      </dgm:t>
    </dgm:pt>
    <dgm:pt modelId="{842C3733-52C9-41E5-841A-C53977475F74}" type="sibTrans" cxnId="{732E0B47-4A7D-4A6B-9AD5-8E6006345857}">
      <dgm:prSet/>
      <dgm:spPr/>
      <dgm:t>
        <a:bodyPr/>
        <a:lstStyle/>
        <a:p>
          <a:endParaRPr lang="en-US"/>
        </a:p>
      </dgm:t>
    </dgm:pt>
    <dgm:pt modelId="{82879DFF-EE07-41F4-965A-79EA6E40E11D}" type="pres">
      <dgm:prSet presAssocID="{DD4DBF3B-4023-44CB-85BF-6A0FEC96B3A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445F3E8-A41D-4170-95CA-E10646961944}" type="pres">
      <dgm:prSet presAssocID="{7385BDA1-B676-4EDC-B514-64AD887FE5BE}" presName="hierRoot1" presStyleCnt="0">
        <dgm:presLayoutVars>
          <dgm:hierBranch val="init"/>
        </dgm:presLayoutVars>
      </dgm:prSet>
      <dgm:spPr/>
    </dgm:pt>
    <dgm:pt modelId="{B511FC1B-1753-43B9-897E-0F97D12BFD4D}" type="pres">
      <dgm:prSet presAssocID="{7385BDA1-B676-4EDC-B514-64AD887FE5BE}" presName="rootComposite1" presStyleCnt="0"/>
      <dgm:spPr/>
    </dgm:pt>
    <dgm:pt modelId="{86DC3C36-6705-4B45-AE30-42994F34E1DD}" type="pres">
      <dgm:prSet presAssocID="{7385BDA1-B676-4EDC-B514-64AD887FE5BE}" presName="rootText1" presStyleLbl="node0" presStyleIdx="0" presStyleCnt="1" custScaleX="26751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0FC5F2C-C0ED-498F-8627-C911DBDB86DD}" type="pres">
      <dgm:prSet presAssocID="{7385BDA1-B676-4EDC-B514-64AD887FE5BE}" presName="rootConnector1" presStyleLbl="node1" presStyleIdx="0" presStyleCnt="0"/>
      <dgm:spPr/>
      <dgm:t>
        <a:bodyPr/>
        <a:lstStyle/>
        <a:p>
          <a:endParaRPr lang="en-US"/>
        </a:p>
      </dgm:t>
    </dgm:pt>
    <dgm:pt modelId="{E980FEF0-6313-48BF-8C65-278739BFF2A3}" type="pres">
      <dgm:prSet presAssocID="{7385BDA1-B676-4EDC-B514-64AD887FE5BE}" presName="hierChild2" presStyleCnt="0"/>
      <dgm:spPr/>
    </dgm:pt>
    <dgm:pt modelId="{3288F052-C373-4145-990B-646CC497BD74}" type="pres">
      <dgm:prSet presAssocID="{B206F391-E19F-44CE-93F7-59FEE6775CD2}" presName="Name37" presStyleLbl="parChTrans1D2" presStyleIdx="0" presStyleCnt="4"/>
      <dgm:spPr/>
      <dgm:t>
        <a:bodyPr/>
        <a:lstStyle/>
        <a:p>
          <a:endParaRPr lang="en-US"/>
        </a:p>
      </dgm:t>
    </dgm:pt>
    <dgm:pt modelId="{790633FD-6C22-4714-937C-AACF2385A3A1}" type="pres">
      <dgm:prSet presAssocID="{29254AE7-2B9E-43CC-87EE-4FAF34B3ECBB}" presName="hierRoot2" presStyleCnt="0">
        <dgm:presLayoutVars>
          <dgm:hierBranch val="init"/>
        </dgm:presLayoutVars>
      </dgm:prSet>
      <dgm:spPr/>
    </dgm:pt>
    <dgm:pt modelId="{0804B408-B482-4A38-9352-9A6F9C502C6E}" type="pres">
      <dgm:prSet presAssocID="{29254AE7-2B9E-43CC-87EE-4FAF34B3ECBB}" presName="rootComposite" presStyleCnt="0"/>
      <dgm:spPr/>
    </dgm:pt>
    <dgm:pt modelId="{1F466FB9-3640-4935-B43D-84CBB308EEE5}" type="pres">
      <dgm:prSet presAssocID="{29254AE7-2B9E-43CC-87EE-4FAF34B3ECBB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4AF85D1-E170-499F-8172-F967FAAB1EF0}" type="pres">
      <dgm:prSet presAssocID="{29254AE7-2B9E-43CC-87EE-4FAF34B3ECBB}" presName="rootConnector" presStyleLbl="node2" presStyleIdx="0" presStyleCnt="4"/>
      <dgm:spPr/>
      <dgm:t>
        <a:bodyPr/>
        <a:lstStyle/>
        <a:p>
          <a:endParaRPr lang="en-US"/>
        </a:p>
      </dgm:t>
    </dgm:pt>
    <dgm:pt modelId="{83E99997-EDA6-47C2-B32F-1F9F75AD6C98}" type="pres">
      <dgm:prSet presAssocID="{29254AE7-2B9E-43CC-87EE-4FAF34B3ECBB}" presName="hierChild4" presStyleCnt="0"/>
      <dgm:spPr/>
    </dgm:pt>
    <dgm:pt modelId="{27C60758-107F-4B17-8C8D-248EDF74E488}" type="pres">
      <dgm:prSet presAssocID="{29254AE7-2B9E-43CC-87EE-4FAF34B3ECBB}" presName="hierChild5" presStyleCnt="0"/>
      <dgm:spPr/>
    </dgm:pt>
    <dgm:pt modelId="{FD87C8C2-F178-451D-A365-8DEA8D9FDD6D}" type="pres">
      <dgm:prSet presAssocID="{E1C889D7-56BC-4B15-8CFD-63DEF8CD9720}" presName="Name37" presStyleLbl="parChTrans1D2" presStyleIdx="1" presStyleCnt="4"/>
      <dgm:spPr/>
      <dgm:t>
        <a:bodyPr/>
        <a:lstStyle/>
        <a:p>
          <a:endParaRPr lang="en-US"/>
        </a:p>
      </dgm:t>
    </dgm:pt>
    <dgm:pt modelId="{F3090685-FCCB-4C70-B03C-FC00F6B0E02C}" type="pres">
      <dgm:prSet presAssocID="{25B7CC74-2620-4225-8957-44982A12886C}" presName="hierRoot2" presStyleCnt="0">
        <dgm:presLayoutVars>
          <dgm:hierBranch val="init"/>
        </dgm:presLayoutVars>
      </dgm:prSet>
      <dgm:spPr/>
    </dgm:pt>
    <dgm:pt modelId="{2E122C83-7AE8-4D23-B7AF-07A330839804}" type="pres">
      <dgm:prSet presAssocID="{25B7CC74-2620-4225-8957-44982A12886C}" presName="rootComposite" presStyleCnt="0"/>
      <dgm:spPr/>
    </dgm:pt>
    <dgm:pt modelId="{6ED1BA6F-324D-48BD-83B1-C02C733C282D}" type="pres">
      <dgm:prSet presAssocID="{25B7CC74-2620-4225-8957-44982A12886C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05B965A-794F-4655-8615-8C7DA8210DD6}" type="pres">
      <dgm:prSet presAssocID="{25B7CC74-2620-4225-8957-44982A12886C}" presName="rootConnector" presStyleLbl="node2" presStyleIdx="1" presStyleCnt="4"/>
      <dgm:spPr/>
      <dgm:t>
        <a:bodyPr/>
        <a:lstStyle/>
        <a:p>
          <a:endParaRPr lang="en-US"/>
        </a:p>
      </dgm:t>
    </dgm:pt>
    <dgm:pt modelId="{2A03546F-9DFF-46BE-9B55-7A7BC081994C}" type="pres">
      <dgm:prSet presAssocID="{25B7CC74-2620-4225-8957-44982A12886C}" presName="hierChild4" presStyleCnt="0"/>
      <dgm:spPr/>
    </dgm:pt>
    <dgm:pt modelId="{87F5EF5C-C149-432D-80E0-8286A1001DE3}" type="pres">
      <dgm:prSet presAssocID="{6933F410-7033-45D6-ABC8-47D355D6D503}" presName="Name37" presStyleLbl="parChTrans1D3" presStyleIdx="0" presStyleCnt="5"/>
      <dgm:spPr/>
      <dgm:t>
        <a:bodyPr/>
        <a:lstStyle/>
        <a:p>
          <a:endParaRPr lang="en-US"/>
        </a:p>
      </dgm:t>
    </dgm:pt>
    <dgm:pt modelId="{32794542-3C76-473B-947E-AB552AD3585D}" type="pres">
      <dgm:prSet presAssocID="{8C37CCE2-D784-49FD-83F9-D9718EAB028E}" presName="hierRoot2" presStyleCnt="0">
        <dgm:presLayoutVars>
          <dgm:hierBranch val="init"/>
        </dgm:presLayoutVars>
      </dgm:prSet>
      <dgm:spPr/>
    </dgm:pt>
    <dgm:pt modelId="{F4C2E49D-B325-4486-B1D4-F761D51616FF}" type="pres">
      <dgm:prSet presAssocID="{8C37CCE2-D784-49FD-83F9-D9718EAB028E}" presName="rootComposite" presStyleCnt="0"/>
      <dgm:spPr/>
    </dgm:pt>
    <dgm:pt modelId="{38087A87-D1F8-418C-BDC1-AACDBBEBD070}" type="pres">
      <dgm:prSet presAssocID="{8C37CCE2-D784-49FD-83F9-D9718EAB028E}" presName="rootText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C2F3005-2281-4C0F-B3AC-9F3D98ED3C18}" type="pres">
      <dgm:prSet presAssocID="{8C37CCE2-D784-49FD-83F9-D9718EAB028E}" presName="rootConnector" presStyleLbl="node3" presStyleIdx="0" presStyleCnt="5"/>
      <dgm:spPr/>
      <dgm:t>
        <a:bodyPr/>
        <a:lstStyle/>
        <a:p>
          <a:endParaRPr lang="en-US"/>
        </a:p>
      </dgm:t>
    </dgm:pt>
    <dgm:pt modelId="{45E7E984-1A31-4714-B5DB-672D1703A246}" type="pres">
      <dgm:prSet presAssocID="{8C37CCE2-D784-49FD-83F9-D9718EAB028E}" presName="hierChild4" presStyleCnt="0"/>
      <dgm:spPr/>
    </dgm:pt>
    <dgm:pt modelId="{9C7D6042-2E58-4019-8D23-DD61A71E1031}" type="pres">
      <dgm:prSet presAssocID="{8C37CCE2-D784-49FD-83F9-D9718EAB028E}" presName="hierChild5" presStyleCnt="0"/>
      <dgm:spPr/>
    </dgm:pt>
    <dgm:pt modelId="{F8D9EFA2-FE44-4DA1-AD03-DDF59205474C}" type="pres">
      <dgm:prSet presAssocID="{D82EC5CC-1EFA-4B08-9BE6-E8ED67A7B57C}" presName="Name37" presStyleLbl="parChTrans1D3" presStyleIdx="1" presStyleCnt="5"/>
      <dgm:spPr/>
      <dgm:t>
        <a:bodyPr/>
        <a:lstStyle/>
        <a:p>
          <a:endParaRPr lang="en-US"/>
        </a:p>
      </dgm:t>
    </dgm:pt>
    <dgm:pt modelId="{B377B68D-2C9F-4C38-8826-F83E6A3BDB53}" type="pres">
      <dgm:prSet presAssocID="{F74C8849-AC8A-4264-BEDB-F20844DE91A7}" presName="hierRoot2" presStyleCnt="0">
        <dgm:presLayoutVars>
          <dgm:hierBranch val="init"/>
        </dgm:presLayoutVars>
      </dgm:prSet>
      <dgm:spPr/>
    </dgm:pt>
    <dgm:pt modelId="{6971478C-2F56-4D5D-9EAB-DF6846B061EB}" type="pres">
      <dgm:prSet presAssocID="{F74C8849-AC8A-4264-BEDB-F20844DE91A7}" presName="rootComposite" presStyleCnt="0"/>
      <dgm:spPr/>
    </dgm:pt>
    <dgm:pt modelId="{76FF5442-3C6B-4D27-B681-444404D6B34F}" type="pres">
      <dgm:prSet presAssocID="{F74C8849-AC8A-4264-BEDB-F20844DE91A7}" presName="rootText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DBAA04-C7A1-4728-8072-E297AF2D6B89}" type="pres">
      <dgm:prSet presAssocID="{F74C8849-AC8A-4264-BEDB-F20844DE91A7}" presName="rootConnector" presStyleLbl="node3" presStyleIdx="1" presStyleCnt="5"/>
      <dgm:spPr/>
      <dgm:t>
        <a:bodyPr/>
        <a:lstStyle/>
        <a:p>
          <a:endParaRPr lang="en-US"/>
        </a:p>
      </dgm:t>
    </dgm:pt>
    <dgm:pt modelId="{94646ACB-7C83-448F-9C06-EF685FD989CA}" type="pres">
      <dgm:prSet presAssocID="{F74C8849-AC8A-4264-BEDB-F20844DE91A7}" presName="hierChild4" presStyleCnt="0"/>
      <dgm:spPr/>
    </dgm:pt>
    <dgm:pt modelId="{4FF6A2A8-0F98-475F-AD8A-012B5F95F345}" type="pres">
      <dgm:prSet presAssocID="{F74C8849-AC8A-4264-BEDB-F20844DE91A7}" presName="hierChild5" presStyleCnt="0"/>
      <dgm:spPr/>
    </dgm:pt>
    <dgm:pt modelId="{A7CDD7C8-7169-409B-BF3A-324E35B65603}" type="pres">
      <dgm:prSet presAssocID="{25B7CC74-2620-4225-8957-44982A12886C}" presName="hierChild5" presStyleCnt="0"/>
      <dgm:spPr/>
    </dgm:pt>
    <dgm:pt modelId="{9F1E68DD-4936-4CC8-B8AF-27468404B345}" type="pres">
      <dgm:prSet presAssocID="{DE9C8040-A312-4CF5-AAF1-21B845D271C4}" presName="Name37" presStyleLbl="parChTrans1D2" presStyleIdx="2" presStyleCnt="4"/>
      <dgm:spPr/>
      <dgm:t>
        <a:bodyPr/>
        <a:lstStyle/>
        <a:p>
          <a:endParaRPr lang="en-US"/>
        </a:p>
      </dgm:t>
    </dgm:pt>
    <dgm:pt modelId="{CAE4BD89-F5E8-40AA-BC64-564895F6EA8B}" type="pres">
      <dgm:prSet presAssocID="{1D6EC34F-E4A5-474B-8F34-C62C7AAF5527}" presName="hierRoot2" presStyleCnt="0">
        <dgm:presLayoutVars>
          <dgm:hierBranch val="init"/>
        </dgm:presLayoutVars>
      </dgm:prSet>
      <dgm:spPr/>
    </dgm:pt>
    <dgm:pt modelId="{68BB9FFB-2B42-416F-B04C-A00398F81BCE}" type="pres">
      <dgm:prSet presAssocID="{1D6EC34F-E4A5-474B-8F34-C62C7AAF5527}" presName="rootComposite" presStyleCnt="0"/>
      <dgm:spPr/>
    </dgm:pt>
    <dgm:pt modelId="{E935C148-2E52-4AB5-9C1F-AC39347792ED}" type="pres">
      <dgm:prSet presAssocID="{1D6EC34F-E4A5-474B-8F34-C62C7AAF5527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4DCA6A5-9EF1-4F2B-8F3E-ED8EE7858FED}" type="pres">
      <dgm:prSet presAssocID="{1D6EC34F-E4A5-474B-8F34-C62C7AAF5527}" presName="rootConnector" presStyleLbl="node2" presStyleIdx="2" presStyleCnt="4"/>
      <dgm:spPr/>
      <dgm:t>
        <a:bodyPr/>
        <a:lstStyle/>
        <a:p>
          <a:endParaRPr lang="en-US"/>
        </a:p>
      </dgm:t>
    </dgm:pt>
    <dgm:pt modelId="{0EA60B39-9972-48D2-8004-F5D88DFA5063}" type="pres">
      <dgm:prSet presAssocID="{1D6EC34F-E4A5-474B-8F34-C62C7AAF5527}" presName="hierChild4" presStyleCnt="0"/>
      <dgm:spPr/>
    </dgm:pt>
    <dgm:pt modelId="{22C57D71-A438-4C76-994A-67DE777D7567}" type="pres">
      <dgm:prSet presAssocID="{B78786C3-1F15-4450-A106-086A98692402}" presName="Name37" presStyleLbl="parChTrans1D3" presStyleIdx="2" presStyleCnt="5"/>
      <dgm:spPr/>
      <dgm:t>
        <a:bodyPr/>
        <a:lstStyle/>
        <a:p>
          <a:endParaRPr lang="en-US"/>
        </a:p>
      </dgm:t>
    </dgm:pt>
    <dgm:pt modelId="{87423404-AC63-4FEA-9576-A55F65F349D0}" type="pres">
      <dgm:prSet presAssocID="{97FC4C4B-9405-43AB-86E2-B963EFC218FC}" presName="hierRoot2" presStyleCnt="0">
        <dgm:presLayoutVars>
          <dgm:hierBranch val="init"/>
        </dgm:presLayoutVars>
      </dgm:prSet>
      <dgm:spPr/>
    </dgm:pt>
    <dgm:pt modelId="{23E3A4DE-8F4B-4BCE-B447-6417276838ED}" type="pres">
      <dgm:prSet presAssocID="{97FC4C4B-9405-43AB-86E2-B963EFC218FC}" presName="rootComposite" presStyleCnt="0"/>
      <dgm:spPr/>
    </dgm:pt>
    <dgm:pt modelId="{7486B204-3218-4A80-97DA-5A11C4CD2A1E}" type="pres">
      <dgm:prSet presAssocID="{97FC4C4B-9405-43AB-86E2-B963EFC218FC}" presName="rootText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4917382-36B0-4E8E-A879-0BBAAC31031D}" type="pres">
      <dgm:prSet presAssocID="{97FC4C4B-9405-43AB-86E2-B963EFC218FC}" presName="rootConnector" presStyleLbl="node3" presStyleIdx="2" presStyleCnt="5"/>
      <dgm:spPr/>
      <dgm:t>
        <a:bodyPr/>
        <a:lstStyle/>
        <a:p>
          <a:endParaRPr lang="en-US"/>
        </a:p>
      </dgm:t>
    </dgm:pt>
    <dgm:pt modelId="{CDBA6F2C-842E-4FE1-B299-F28C8AD97063}" type="pres">
      <dgm:prSet presAssocID="{97FC4C4B-9405-43AB-86E2-B963EFC218FC}" presName="hierChild4" presStyleCnt="0"/>
      <dgm:spPr/>
    </dgm:pt>
    <dgm:pt modelId="{8D677901-772F-4B34-9FC0-E6B6F8C39201}" type="pres">
      <dgm:prSet presAssocID="{97FC4C4B-9405-43AB-86E2-B963EFC218FC}" presName="hierChild5" presStyleCnt="0"/>
      <dgm:spPr/>
    </dgm:pt>
    <dgm:pt modelId="{873C3998-D042-4274-8043-5F9463A2535A}" type="pres">
      <dgm:prSet presAssocID="{0ED55E64-45C3-4C19-8F6D-047874CF0049}" presName="Name37" presStyleLbl="parChTrans1D3" presStyleIdx="3" presStyleCnt="5"/>
      <dgm:spPr/>
      <dgm:t>
        <a:bodyPr/>
        <a:lstStyle/>
        <a:p>
          <a:endParaRPr lang="en-US"/>
        </a:p>
      </dgm:t>
    </dgm:pt>
    <dgm:pt modelId="{3712C7C9-7AAE-425D-A6BA-F045E6360C15}" type="pres">
      <dgm:prSet presAssocID="{435665F3-C1A4-4253-86AC-5D0B5364F4EB}" presName="hierRoot2" presStyleCnt="0">
        <dgm:presLayoutVars>
          <dgm:hierBranch val="init"/>
        </dgm:presLayoutVars>
      </dgm:prSet>
      <dgm:spPr/>
    </dgm:pt>
    <dgm:pt modelId="{68952081-DFE2-4A3A-80B4-A793CA900823}" type="pres">
      <dgm:prSet presAssocID="{435665F3-C1A4-4253-86AC-5D0B5364F4EB}" presName="rootComposite" presStyleCnt="0"/>
      <dgm:spPr/>
    </dgm:pt>
    <dgm:pt modelId="{AD8E205D-A6A8-4E27-9273-49FFFB5927ED}" type="pres">
      <dgm:prSet presAssocID="{435665F3-C1A4-4253-86AC-5D0B5364F4EB}" presName="rootText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A7339FE-4494-455B-A8E8-92E343118759}" type="pres">
      <dgm:prSet presAssocID="{435665F3-C1A4-4253-86AC-5D0B5364F4EB}" presName="rootConnector" presStyleLbl="node3" presStyleIdx="3" presStyleCnt="5"/>
      <dgm:spPr/>
      <dgm:t>
        <a:bodyPr/>
        <a:lstStyle/>
        <a:p>
          <a:endParaRPr lang="en-US"/>
        </a:p>
      </dgm:t>
    </dgm:pt>
    <dgm:pt modelId="{1E6F1857-235A-4078-939F-578801F970F7}" type="pres">
      <dgm:prSet presAssocID="{435665F3-C1A4-4253-86AC-5D0B5364F4EB}" presName="hierChild4" presStyleCnt="0"/>
      <dgm:spPr/>
    </dgm:pt>
    <dgm:pt modelId="{D7113364-DE71-4FAC-ADC5-B7D93F364D60}" type="pres">
      <dgm:prSet presAssocID="{435665F3-C1A4-4253-86AC-5D0B5364F4EB}" presName="hierChild5" presStyleCnt="0"/>
      <dgm:spPr/>
    </dgm:pt>
    <dgm:pt modelId="{4BA252BE-F568-4C7D-9DA8-6B18BCA4A70B}" type="pres">
      <dgm:prSet presAssocID="{1D6EC34F-E4A5-474B-8F34-C62C7AAF5527}" presName="hierChild5" presStyleCnt="0"/>
      <dgm:spPr/>
    </dgm:pt>
    <dgm:pt modelId="{A8104075-C8E9-4712-AB80-3EEF41F7AF07}" type="pres">
      <dgm:prSet presAssocID="{C2AB347F-D017-4DD0-B2BF-0D125621E77E}" presName="Name37" presStyleLbl="parChTrans1D2" presStyleIdx="3" presStyleCnt="4"/>
      <dgm:spPr/>
      <dgm:t>
        <a:bodyPr/>
        <a:lstStyle/>
        <a:p>
          <a:endParaRPr lang="en-US"/>
        </a:p>
      </dgm:t>
    </dgm:pt>
    <dgm:pt modelId="{0384A82C-B0FE-4421-A652-8DB201F7E0FC}" type="pres">
      <dgm:prSet presAssocID="{7815D7D4-A9BE-42D5-8A2E-279FCADE15A6}" presName="hierRoot2" presStyleCnt="0">
        <dgm:presLayoutVars>
          <dgm:hierBranch val="init"/>
        </dgm:presLayoutVars>
      </dgm:prSet>
      <dgm:spPr/>
    </dgm:pt>
    <dgm:pt modelId="{A2E77D17-E15F-4CE0-B190-7B71B9E726DD}" type="pres">
      <dgm:prSet presAssocID="{7815D7D4-A9BE-42D5-8A2E-279FCADE15A6}" presName="rootComposite" presStyleCnt="0"/>
      <dgm:spPr/>
    </dgm:pt>
    <dgm:pt modelId="{3B24B120-38A6-447F-84C3-4BA7472CD4A8}" type="pres">
      <dgm:prSet presAssocID="{7815D7D4-A9BE-42D5-8A2E-279FCADE15A6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351CC06-8BD3-4C52-B63B-8A8C5DE574F7}" type="pres">
      <dgm:prSet presAssocID="{7815D7D4-A9BE-42D5-8A2E-279FCADE15A6}" presName="rootConnector" presStyleLbl="node2" presStyleIdx="3" presStyleCnt="4"/>
      <dgm:spPr/>
      <dgm:t>
        <a:bodyPr/>
        <a:lstStyle/>
        <a:p>
          <a:endParaRPr lang="en-US"/>
        </a:p>
      </dgm:t>
    </dgm:pt>
    <dgm:pt modelId="{0A867CF8-BAAA-4E70-BBE0-FA30856D4FD2}" type="pres">
      <dgm:prSet presAssocID="{7815D7D4-A9BE-42D5-8A2E-279FCADE15A6}" presName="hierChild4" presStyleCnt="0"/>
      <dgm:spPr/>
    </dgm:pt>
    <dgm:pt modelId="{A59F74EB-0C0B-4574-ADF6-86EFC91D59D7}" type="pres">
      <dgm:prSet presAssocID="{B9BCBB39-FE24-4164-9E8F-23E0A7E1BDBF}" presName="Name37" presStyleLbl="parChTrans1D3" presStyleIdx="4" presStyleCnt="5"/>
      <dgm:spPr/>
      <dgm:t>
        <a:bodyPr/>
        <a:lstStyle/>
        <a:p>
          <a:endParaRPr lang="en-US"/>
        </a:p>
      </dgm:t>
    </dgm:pt>
    <dgm:pt modelId="{7B1AD407-5474-421E-BBD8-81995D4BAA08}" type="pres">
      <dgm:prSet presAssocID="{16CD55E3-309B-49EC-899B-3BB783C8E766}" presName="hierRoot2" presStyleCnt="0">
        <dgm:presLayoutVars>
          <dgm:hierBranch val="init"/>
        </dgm:presLayoutVars>
      </dgm:prSet>
      <dgm:spPr/>
    </dgm:pt>
    <dgm:pt modelId="{2743498F-09CF-48F7-87AF-DBE771901A11}" type="pres">
      <dgm:prSet presAssocID="{16CD55E3-309B-49EC-899B-3BB783C8E766}" presName="rootComposite" presStyleCnt="0"/>
      <dgm:spPr/>
    </dgm:pt>
    <dgm:pt modelId="{9FA5F497-AC85-4B68-9368-7623336837C0}" type="pres">
      <dgm:prSet presAssocID="{16CD55E3-309B-49EC-899B-3BB783C8E766}" presName="rootText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19BE724-3A86-46BB-A0E7-E36A7F7C316E}" type="pres">
      <dgm:prSet presAssocID="{16CD55E3-309B-49EC-899B-3BB783C8E766}" presName="rootConnector" presStyleLbl="node3" presStyleIdx="4" presStyleCnt="5"/>
      <dgm:spPr/>
      <dgm:t>
        <a:bodyPr/>
        <a:lstStyle/>
        <a:p>
          <a:endParaRPr lang="en-US"/>
        </a:p>
      </dgm:t>
    </dgm:pt>
    <dgm:pt modelId="{F94A7F3D-C81B-48AD-B891-5D36A0C5709E}" type="pres">
      <dgm:prSet presAssocID="{16CD55E3-309B-49EC-899B-3BB783C8E766}" presName="hierChild4" presStyleCnt="0"/>
      <dgm:spPr/>
    </dgm:pt>
    <dgm:pt modelId="{F3754DD3-A1B7-4CEC-A868-93D06A829781}" type="pres">
      <dgm:prSet presAssocID="{16CD55E3-309B-49EC-899B-3BB783C8E766}" presName="hierChild5" presStyleCnt="0"/>
      <dgm:spPr/>
    </dgm:pt>
    <dgm:pt modelId="{2062A9E0-9DB9-4E4C-872B-1A850AA07EB9}" type="pres">
      <dgm:prSet presAssocID="{7815D7D4-A9BE-42D5-8A2E-279FCADE15A6}" presName="hierChild5" presStyleCnt="0"/>
      <dgm:spPr/>
    </dgm:pt>
    <dgm:pt modelId="{01ED2807-C5DB-4783-9388-9947EF5EA060}" type="pres">
      <dgm:prSet presAssocID="{7385BDA1-B676-4EDC-B514-64AD887FE5BE}" presName="hierChild3" presStyleCnt="0"/>
      <dgm:spPr/>
    </dgm:pt>
  </dgm:ptLst>
  <dgm:cxnLst>
    <dgm:cxn modelId="{0D10B7DE-14FD-41F4-BFE3-10C4145F890E}" srcId="{7385BDA1-B676-4EDC-B514-64AD887FE5BE}" destId="{1D6EC34F-E4A5-474B-8F34-C62C7AAF5527}" srcOrd="2" destOrd="0" parTransId="{DE9C8040-A312-4CF5-AAF1-21B845D271C4}" sibTransId="{13C85487-CBC3-499B-90C8-98D4B0741960}"/>
    <dgm:cxn modelId="{603593F1-9DC7-43BB-8C20-BF870FCDDE2D}" type="presOf" srcId="{DD4DBF3B-4023-44CB-85BF-6A0FEC96B3AC}" destId="{82879DFF-EE07-41F4-965A-79EA6E40E11D}" srcOrd="0" destOrd="0" presId="urn:microsoft.com/office/officeart/2005/8/layout/orgChart1"/>
    <dgm:cxn modelId="{CE67D92A-26DB-4F6C-BAD4-345B3B3AC307}" type="presOf" srcId="{97FC4C4B-9405-43AB-86E2-B963EFC218FC}" destId="{7486B204-3218-4A80-97DA-5A11C4CD2A1E}" srcOrd="0" destOrd="0" presId="urn:microsoft.com/office/officeart/2005/8/layout/orgChart1"/>
    <dgm:cxn modelId="{BB501B16-B9F6-4BD3-9C45-160C3B86CDD8}" type="presOf" srcId="{1D6EC34F-E4A5-474B-8F34-C62C7AAF5527}" destId="{E935C148-2E52-4AB5-9C1F-AC39347792ED}" srcOrd="0" destOrd="0" presId="urn:microsoft.com/office/officeart/2005/8/layout/orgChart1"/>
    <dgm:cxn modelId="{6BDC01F7-1494-4552-933A-2917163B0946}" type="presOf" srcId="{29254AE7-2B9E-43CC-87EE-4FAF34B3ECBB}" destId="{1F466FB9-3640-4935-B43D-84CBB308EEE5}" srcOrd="0" destOrd="0" presId="urn:microsoft.com/office/officeart/2005/8/layout/orgChart1"/>
    <dgm:cxn modelId="{CECE2A66-8366-4D15-AA47-5D8A982EE174}" type="presOf" srcId="{E1C889D7-56BC-4B15-8CFD-63DEF8CD9720}" destId="{FD87C8C2-F178-451D-A365-8DEA8D9FDD6D}" srcOrd="0" destOrd="0" presId="urn:microsoft.com/office/officeart/2005/8/layout/orgChart1"/>
    <dgm:cxn modelId="{937E2E9C-B4F0-4A72-B215-6872DE50DC72}" type="presOf" srcId="{8C37CCE2-D784-49FD-83F9-D9718EAB028E}" destId="{38087A87-D1F8-418C-BDC1-AACDBBEBD070}" srcOrd="0" destOrd="0" presId="urn:microsoft.com/office/officeart/2005/8/layout/orgChart1"/>
    <dgm:cxn modelId="{89889816-12D9-45B0-B9FA-A1E57AB22B8A}" type="presOf" srcId="{F74C8849-AC8A-4264-BEDB-F20844DE91A7}" destId="{55DBAA04-C7A1-4728-8072-E297AF2D6B89}" srcOrd="1" destOrd="0" presId="urn:microsoft.com/office/officeart/2005/8/layout/orgChart1"/>
    <dgm:cxn modelId="{381A7C7A-1494-4CD9-94AA-38FE0BED4D65}" type="presOf" srcId="{7385BDA1-B676-4EDC-B514-64AD887FE5BE}" destId="{86DC3C36-6705-4B45-AE30-42994F34E1DD}" srcOrd="0" destOrd="0" presId="urn:microsoft.com/office/officeart/2005/8/layout/orgChart1"/>
    <dgm:cxn modelId="{3E05EBED-0BC5-489A-BD29-21BE9FB0C371}" type="presOf" srcId="{7385BDA1-B676-4EDC-B514-64AD887FE5BE}" destId="{A0FC5F2C-C0ED-498F-8627-C911DBDB86DD}" srcOrd="1" destOrd="0" presId="urn:microsoft.com/office/officeart/2005/8/layout/orgChart1"/>
    <dgm:cxn modelId="{C2D0ECF3-70BC-415A-9361-7F02969E7439}" type="presOf" srcId="{25B7CC74-2620-4225-8957-44982A12886C}" destId="{D05B965A-794F-4655-8615-8C7DA8210DD6}" srcOrd="1" destOrd="0" presId="urn:microsoft.com/office/officeart/2005/8/layout/orgChart1"/>
    <dgm:cxn modelId="{FB1C25B0-544F-4105-9803-0789A90076D4}" type="presOf" srcId="{7815D7D4-A9BE-42D5-8A2E-279FCADE15A6}" destId="{3B24B120-38A6-447F-84C3-4BA7472CD4A8}" srcOrd="0" destOrd="0" presId="urn:microsoft.com/office/officeart/2005/8/layout/orgChart1"/>
    <dgm:cxn modelId="{4506D197-4032-4EB7-B09A-8F5F51B14807}" srcId="{7385BDA1-B676-4EDC-B514-64AD887FE5BE}" destId="{25B7CC74-2620-4225-8957-44982A12886C}" srcOrd="1" destOrd="0" parTransId="{E1C889D7-56BC-4B15-8CFD-63DEF8CD9720}" sibTransId="{4C03FD71-07AB-4321-AD85-EE71EA3EA3D6}"/>
    <dgm:cxn modelId="{F0DA88B8-9F5C-4ACD-B660-D42136898E21}" srcId="{7815D7D4-A9BE-42D5-8A2E-279FCADE15A6}" destId="{16CD55E3-309B-49EC-899B-3BB783C8E766}" srcOrd="0" destOrd="0" parTransId="{B9BCBB39-FE24-4164-9E8F-23E0A7E1BDBF}" sibTransId="{760BD603-5261-4ED5-8028-43F997331F75}"/>
    <dgm:cxn modelId="{39105C97-DD24-4863-8736-8BC38352076E}" type="presOf" srcId="{25B7CC74-2620-4225-8957-44982A12886C}" destId="{6ED1BA6F-324D-48BD-83B1-C02C733C282D}" srcOrd="0" destOrd="0" presId="urn:microsoft.com/office/officeart/2005/8/layout/orgChart1"/>
    <dgm:cxn modelId="{31025F27-57CD-46D3-9E09-CDEF7FB8AAC1}" type="presOf" srcId="{C2AB347F-D017-4DD0-B2BF-0D125621E77E}" destId="{A8104075-C8E9-4712-AB80-3EEF41F7AF07}" srcOrd="0" destOrd="0" presId="urn:microsoft.com/office/officeart/2005/8/layout/orgChart1"/>
    <dgm:cxn modelId="{6E8004A3-7C1C-4FF7-A293-822F6AA9CA94}" type="presOf" srcId="{29254AE7-2B9E-43CC-87EE-4FAF34B3ECBB}" destId="{B4AF85D1-E170-499F-8172-F967FAAB1EF0}" srcOrd="1" destOrd="0" presId="urn:microsoft.com/office/officeart/2005/8/layout/orgChart1"/>
    <dgm:cxn modelId="{2107F5B7-99EE-483D-BCB5-9E843F55E5C6}" type="presOf" srcId="{6933F410-7033-45D6-ABC8-47D355D6D503}" destId="{87F5EF5C-C149-432D-80E0-8286A1001DE3}" srcOrd="0" destOrd="0" presId="urn:microsoft.com/office/officeart/2005/8/layout/orgChart1"/>
    <dgm:cxn modelId="{3118B819-8A65-46E0-BF59-FB11C6815A36}" type="presOf" srcId="{97FC4C4B-9405-43AB-86E2-B963EFC218FC}" destId="{94917382-36B0-4E8E-A879-0BBAAC31031D}" srcOrd="1" destOrd="0" presId="urn:microsoft.com/office/officeart/2005/8/layout/orgChart1"/>
    <dgm:cxn modelId="{749CEE69-08D3-45CB-B608-15BB9C5EECF2}" type="presOf" srcId="{1D6EC34F-E4A5-474B-8F34-C62C7AAF5527}" destId="{74DCA6A5-9EF1-4F2B-8F3E-ED8EE7858FED}" srcOrd="1" destOrd="0" presId="urn:microsoft.com/office/officeart/2005/8/layout/orgChart1"/>
    <dgm:cxn modelId="{16EA152F-6C21-4999-9D5A-32BB6B7BE6F7}" type="presOf" srcId="{435665F3-C1A4-4253-86AC-5D0B5364F4EB}" destId="{AD8E205D-A6A8-4E27-9273-49FFFB5927ED}" srcOrd="0" destOrd="0" presId="urn:microsoft.com/office/officeart/2005/8/layout/orgChart1"/>
    <dgm:cxn modelId="{F6E9B979-047B-4ECD-8D31-8CF631B1D41F}" type="presOf" srcId="{DE9C8040-A312-4CF5-AAF1-21B845D271C4}" destId="{9F1E68DD-4936-4CC8-B8AF-27468404B345}" srcOrd="0" destOrd="0" presId="urn:microsoft.com/office/officeart/2005/8/layout/orgChart1"/>
    <dgm:cxn modelId="{8CFB24F1-1E4B-4BF3-9A72-B6FF7EBC0D98}" type="presOf" srcId="{435665F3-C1A4-4253-86AC-5D0B5364F4EB}" destId="{FA7339FE-4494-455B-A8E8-92E343118759}" srcOrd="1" destOrd="0" presId="urn:microsoft.com/office/officeart/2005/8/layout/orgChart1"/>
    <dgm:cxn modelId="{732E0B47-4A7D-4A6B-9AD5-8E6006345857}" srcId="{1D6EC34F-E4A5-474B-8F34-C62C7AAF5527}" destId="{435665F3-C1A4-4253-86AC-5D0B5364F4EB}" srcOrd="1" destOrd="0" parTransId="{0ED55E64-45C3-4C19-8F6D-047874CF0049}" sibTransId="{842C3733-52C9-41E5-841A-C53977475F74}"/>
    <dgm:cxn modelId="{E4E6EFCB-CB07-4295-89F2-57379D659053}" srcId="{7385BDA1-B676-4EDC-B514-64AD887FE5BE}" destId="{7815D7D4-A9BE-42D5-8A2E-279FCADE15A6}" srcOrd="3" destOrd="0" parTransId="{C2AB347F-D017-4DD0-B2BF-0D125621E77E}" sibTransId="{158946BA-C217-4D82-99F7-55180B29E4A6}"/>
    <dgm:cxn modelId="{B11C0F6C-BC42-4523-818B-740FFE5FA78F}" type="presOf" srcId="{B9BCBB39-FE24-4164-9E8F-23E0A7E1BDBF}" destId="{A59F74EB-0C0B-4574-ADF6-86EFC91D59D7}" srcOrd="0" destOrd="0" presId="urn:microsoft.com/office/officeart/2005/8/layout/orgChart1"/>
    <dgm:cxn modelId="{ABE026E1-B735-450B-9C87-9ED7AB613368}" type="presOf" srcId="{B206F391-E19F-44CE-93F7-59FEE6775CD2}" destId="{3288F052-C373-4145-990B-646CC497BD74}" srcOrd="0" destOrd="0" presId="urn:microsoft.com/office/officeart/2005/8/layout/orgChart1"/>
    <dgm:cxn modelId="{38DF2DEE-0860-4AD4-B6F9-CD524C0F80EC}" type="presOf" srcId="{16CD55E3-309B-49EC-899B-3BB783C8E766}" destId="{D19BE724-3A86-46BB-A0E7-E36A7F7C316E}" srcOrd="1" destOrd="0" presId="urn:microsoft.com/office/officeart/2005/8/layout/orgChart1"/>
    <dgm:cxn modelId="{54C2DCD0-67C4-449A-83A3-7CBAF37D6ED2}" srcId="{DD4DBF3B-4023-44CB-85BF-6A0FEC96B3AC}" destId="{7385BDA1-B676-4EDC-B514-64AD887FE5BE}" srcOrd="0" destOrd="0" parTransId="{8E407604-6357-4192-9131-62EDACADA208}" sibTransId="{8E5A83E1-A938-4F71-B144-2C13820BC564}"/>
    <dgm:cxn modelId="{056AA7BF-3331-4D13-8B8D-370287BB9F53}" srcId="{25B7CC74-2620-4225-8957-44982A12886C}" destId="{8C37CCE2-D784-49FD-83F9-D9718EAB028E}" srcOrd="0" destOrd="0" parTransId="{6933F410-7033-45D6-ABC8-47D355D6D503}" sibTransId="{2BB3666E-1FA0-4EE5-8DB8-F423248B220E}"/>
    <dgm:cxn modelId="{C6C7B4F2-D376-46A7-B085-EFB2E0F5DDD7}" type="presOf" srcId="{B78786C3-1F15-4450-A106-086A98692402}" destId="{22C57D71-A438-4C76-994A-67DE777D7567}" srcOrd="0" destOrd="0" presId="urn:microsoft.com/office/officeart/2005/8/layout/orgChart1"/>
    <dgm:cxn modelId="{1A508E7D-EF35-4815-9998-577986BE51E0}" srcId="{7385BDA1-B676-4EDC-B514-64AD887FE5BE}" destId="{29254AE7-2B9E-43CC-87EE-4FAF34B3ECBB}" srcOrd="0" destOrd="0" parTransId="{B206F391-E19F-44CE-93F7-59FEE6775CD2}" sibTransId="{7B211207-77A2-4720-B420-3CA16E4E5B90}"/>
    <dgm:cxn modelId="{5891B39F-F04B-4AEF-B82B-FB217CFFB7B4}" srcId="{1D6EC34F-E4A5-474B-8F34-C62C7AAF5527}" destId="{97FC4C4B-9405-43AB-86E2-B963EFC218FC}" srcOrd="0" destOrd="0" parTransId="{B78786C3-1F15-4450-A106-086A98692402}" sibTransId="{110B3157-8256-4086-BBB7-37F47C93121C}"/>
    <dgm:cxn modelId="{A96C7B7F-E52B-4D86-B268-75D274372989}" type="presOf" srcId="{F74C8849-AC8A-4264-BEDB-F20844DE91A7}" destId="{76FF5442-3C6B-4D27-B681-444404D6B34F}" srcOrd="0" destOrd="0" presId="urn:microsoft.com/office/officeart/2005/8/layout/orgChart1"/>
    <dgm:cxn modelId="{21D2493D-B369-49DA-9E09-41401AFE6AF8}" type="presOf" srcId="{0ED55E64-45C3-4C19-8F6D-047874CF0049}" destId="{873C3998-D042-4274-8043-5F9463A2535A}" srcOrd="0" destOrd="0" presId="urn:microsoft.com/office/officeart/2005/8/layout/orgChart1"/>
    <dgm:cxn modelId="{C4F499F8-EA25-4A17-BEEA-223E39BA0E54}" type="presOf" srcId="{D82EC5CC-1EFA-4B08-9BE6-E8ED67A7B57C}" destId="{F8D9EFA2-FE44-4DA1-AD03-DDF59205474C}" srcOrd="0" destOrd="0" presId="urn:microsoft.com/office/officeart/2005/8/layout/orgChart1"/>
    <dgm:cxn modelId="{6DB74AD2-C047-4296-B16B-CE81905A6EFA}" type="presOf" srcId="{8C37CCE2-D784-49FD-83F9-D9718EAB028E}" destId="{EC2F3005-2281-4C0F-B3AC-9F3D98ED3C18}" srcOrd="1" destOrd="0" presId="urn:microsoft.com/office/officeart/2005/8/layout/orgChart1"/>
    <dgm:cxn modelId="{841B686E-0DF0-4515-9B93-F5D4F9643AD8}" type="presOf" srcId="{16CD55E3-309B-49EC-899B-3BB783C8E766}" destId="{9FA5F497-AC85-4B68-9368-7623336837C0}" srcOrd="0" destOrd="0" presId="urn:microsoft.com/office/officeart/2005/8/layout/orgChart1"/>
    <dgm:cxn modelId="{ACDD1E96-3FDE-456F-8307-B3E30F2BACE7}" type="presOf" srcId="{7815D7D4-A9BE-42D5-8A2E-279FCADE15A6}" destId="{E351CC06-8BD3-4C52-B63B-8A8C5DE574F7}" srcOrd="1" destOrd="0" presId="urn:microsoft.com/office/officeart/2005/8/layout/orgChart1"/>
    <dgm:cxn modelId="{37FD67E7-B5EA-43B0-AA8A-2641D480E468}" srcId="{25B7CC74-2620-4225-8957-44982A12886C}" destId="{F74C8849-AC8A-4264-BEDB-F20844DE91A7}" srcOrd="1" destOrd="0" parTransId="{D82EC5CC-1EFA-4B08-9BE6-E8ED67A7B57C}" sibTransId="{39210F22-C5E6-4497-A850-7CBA6AA8D8C7}"/>
    <dgm:cxn modelId="{7679FAA9-4E40-4883-A648-182F1B33AF9D}" type="presParOf" srcId="{82879DFF-EE07-41F4-965A-79EA6E40E11D}" destId="{9445F3E8-A41D-4170-95CA-E10646961944}" srcOrd="0" destOrd="0" presId="urn:microsoft.com/office/officeart/2005/8/layout/orgChart1"/>
    <dgm:cxn modelId="{0A1BA731-5754-4062-AB3E-05B2614966CA}" type="presParOf" srcId="{9445F3E8-A41D-4170-95CA-E10646961944}" destId="{B511FC1B-1753-43B9-897E-0F97D12BFD4D}" srcOrd="0" destOrd="0" presId="urn:microsoft.com/office/officeart/2005/8/layout/orgChart1"/>
    <dgm:cxn modelId="{CBBD384C-5426-470D-9E1D-159B60B91E1B}" type="presParOf" srcId="{B511FC1B-1753-43B9-897E-0F97D12BFD4D}" destId="{86DC3C36-6705-4B45-AE30-42994F34E1DD}" srcOrd="0" destOrd="0" presId="urn:microsoft.com/office/officeart/2005/8/layout/orgChart1"/>
    <dgm:cxn modelId="{19EBABA8-0173-47D9-99D1-A1B7F758765E}" type="presParOf" srcId="{B511FC1B-1753-43B9-897E-0F97D12BFD4D}" destId="{A0FC5F2C-C0ED-498F-8627-C911DBDB86DD}" srcOrd="1" destOrd="0" presId="urn:microsoft.com/office/officeart/2005/8/layout/orgChart1"/>
    <dgm:cxn modelId="{DFDEC081-C4CF-4EF5-BA16-ADFCF6EC2B8E}" type="presParOf" srcId="{9445F3E8-A41D-4170-95CA-E10646961944}" destId="{E980FEF0-6313-48BF-8C65-278739BFF2A3}" srcOrd="1" destOrd="0" presId="urn:microsoft.com/office/officeart/2005/8/layout/orgChart1"/>
    <dgm:cxn modelId="{EDEDC463-A7C1-4790-AC22-757AE427FEAF}" type="presParOf" srcId="{E980FEF0-6313-48BF-8C65-278739BFF2A3}" destId="{3288F052-C373-4145-990B-646CC497BD74}" srcOrd="0" destOrd="0" presId="urn:microsoft.com/office/officeart/2005/8/layout/orgChart1"/>
    <dgm:cxn modelId="{DADE44BA-1142-4032-ADE7-B8C28CE673B5}" type="presParOf" srcId="{E980FEF0-6313-48BF-8C65-278739BFF2A3}" destId="{790633FD-6C22-4714-937C-AACF2385A3A1}" srcOrd="1" destOrd="0" presId="urn:microsoft.com/office/officeart/2005/8/layout/orgChart1"/>
    <dgm:cxn modelId="{E5E8F846-3772-421E-A4E3-89A05298B7E0}" type="presParOf" srcId="{790633FD-6C22-4714-937C-AACF2385A3A1}" destId="{0804B408-B482-4A38-9352-9A6F9C502C6E}" srcOrd="0" destOrd="0" presId="urn:microsoft.com/office/officeart/2005/8/layout/orgChart1"/>
    <dgm:cxn modelId="{78B508A5-CDF6-45E2-8E72-9F4369F00C05}" type="presParOf" srcId="{0804B408-B482-4A38-9352-9A6F9C502C6E}" destId="{1F466FB9-3640-4935-B43D-84CBB308EEE5}" srcOrd="0" destOrd="0" presId="urn:microsoft.com/office/officeart/2005/8/layout/orgChart1"/>
    <dgm:cxn modelId="{13CF32E9-6173-4EE8-A472-E562C0E4406D}" type="presParOf" srcId="{0804B408-B482-4A38-9352-9A6F9C502C6E}" destId="{B4AF85D1-E170-499F-8172-F967FAAB1EF0}" srcOrd="1" destOrd="0" presId="urn:microsoft.com/office/officeart/2005/8/layout/orgChart1"/>
    <dgm:cxn modelId="{257124A4-DA0D-40B3-B60C-5CC24D104C67}" type="presParOf" srcId="{790633FD-6C22-4714-937C-AACF2385A3A1}" destId="{83E99997-EDA6-47C2-B32F-1F9F75AD6C98}" srcOrd="1" destOrd="0" presId="urn:microsoft.com/office/officeart/2005/8/layout/orgChart1"/>
    <dgm:cxn modelId="{B064AA04-63B2-4047-BEA7-20E8212388A0}" type="presParOf" srcId="{790633FD-6C22-4714-937C-AACF2385A3A1}" destId="{27C60758-107F-4B17-8C8D-248EDF74E488}" srcOrd="2" destOrd="0" presId="urn:microsoft.com/office/officeart/2005/8/layout/orgChart1"/>
    <dgm:cxn modelId="{5F14A558-69C2-464F-894B-8F607C895695}" type="presParOf" srcId="{E980FEF0-6313-48BF-8C65-278739BFF2A3}" destId="{FD87C8C2-F178-451D-A365-8DEA8D9FDD6D}" srcOrd="2" destOrd="0" presId="urn:microsoft.com/office/officeart/2005/8/layout/orgChart1"/>
    <dgm:cxn modelId="{EBB917D7-0C17-4615-918E-09BC9F59BCBC}" type="presParOf" srcId="{E980FEF0-6313-48BF-8C65-278739BFF2A3}" destId="{F3090685-FCCB-4C70-B03C-FC00F6B0E02C}" srcOrd="3" destOrd="0" presId="urn:microsoft.com/office/officeart/2005/8/layout/orgChart1"/>
    <dgm:cxn modelId="{A6982CBB-05D2-41AE-A3C0-A6C05FD982FC}" type="presParOf" srcId="{F3090685-FCCB-4C70-B03C-FC00F6B0E02C}" destId="{2E122C83-7AE8-4D23-B7AF-07A330839804}" srcOrd="0" destOrd="0" presId="urn:microsoft.com/office/officeart/2005/8/layout/orgChart1"/>
    <dgm:cxn modelId="{9ED662B0-BDC0-4907-8F27-934F60341ADD}" type="presParOf" srcId="{2E122C83-7AE8-4D23-B7AF-07A330839804}" destId="{6ED1BA6F-324D-48BD-83B1-C02C733C282D}" srcOrd="0" destOrd="0" presId="urn:microsoft.com/office/officeart/2005/8/layout/orgChart1"/>
    <dgm:cxn modelId="{21C734EA-7754-4879-ABB7-CDCA1697C937}" type="presParOf" srcId="{2E122C83-7AE8-4D23-B7AF-07A330839804}" destId="{D05B965A-794F-4655-8615-8C7DA8210DD6}" srcOrd="1" destOrd="0" presId="urn:microsoft.com/office/officeart/2005/8/layout/orgChart1"/>
    <dgm:cxn modelId="{3160D40D-E7F1-4EBE-97E4-CE588BB2D741}" type="presParOf" srcId="{F3090685-FCCB-4C70-B03C-FC00F6B0E02C}" destId="{2A03546F-9DFF-46BE-9B55-7A7BC081994C}" srcOrd="1" destOrd="0" presId="urn:microsoft.com/office/officeart/2005/8/layout/orgChart1"/>
    <dgm:cxn modelId="{100616D7-3B30-4EBB-AD04-37EAAE46EB58}" type="presParOf" srcId="{2A03546F-9DFF-46BE-9B55-7A7BC081994C}" destId="{87F5EF5C-C149-432D-80E0-8286A1001DE3}" srcOrd="0" destOrd="0" presId="urn:microsoft.com/office/officeart/2005/8/layout/orgChart1"/>
    <dgm:cxn modelId="{0ACB4077-8A90-408D-B97B-230FD5B60A01}" type="presParOf" srcId="{2A03546F-9DFF-46BE-9B55-7A7BC081994C}" destId="{32794542-3C76-473B-947E-AB552AD3585D}" srcOrd="1" destOrd="0" presId="urn:microsoft.com/office/officeart/2005/8/layout/orgChart1"/>
    <dgm:cxn modelId="{3D7FE807-9FE0-4F7F-BF6C-346DDBB1245A}" type="presParOf" srcId="{32794542-3C76-473B-947E-AB552AD3585D}" destId="{F4C2E49D-B325-4486-B1D4-F761D51616FF}" srcOrd="0" destOrd="0" presId="urn:microsoft.com/office/officeart/2005/8/layout/orgChart1"/>
    <dgm:cxn modelId="{99A55044-1960-409F-80EB-3026E08EFD35}" type="presParOf" srcId="{F4C2E49D-B325-4486-B1D4-F761D51616FF}" destId="{38087A87-D1F8-418C-BDC1-AACDBBEBD070}" srcOrd="0" destOrd="0" presId="urn:microsoft.com/office/officeart/2005/8/layout/orgChart1"/>
    <dgm:cxn modelId="{F89FD677-C334-4D81-8FEC-C6B180DF80B4}" type="presParOf" srcId="{F4C2E49D-B325-4486-B1D4-F761D51616FF}" destId="{EC2F3005-2281-4C0F-B3AC-9F3D98ED3C18}" srcOrd="1" destOrd="0" presId="urn:microsoft.com/office/officeart/2005/8/layout/orgChart1"/>
    <dgm:cxn modelId="{A2ACDDB5-65AF-405D-A275-B29A18172E94}" type="presParOf" srcId="{32794542-3C76-473B-947E-AB552AD3585D}" destId="{45E7E984-1A31-4714-B5DB-672D1703A246}" srcOrd="1" destOrd="0" presId="urn:microsoft.com/office/officeart/2005/8/layout/orgChart1"/>
    <dgm:cxn modelId="{D516C7F3-9E6A-4F93-8601-0B445C618190}" type="presParOf" srcId="{32794542-3C76-473B-947E-AB552AD3585D}" destId="{9C7D6042-2E58-4019-8D23-DD61A71E1031}" srcOrd="2" destOrd="0" presId="urn:microsoft.com/office/officeart/2005/8/layout/orgChart1"/>
    <dgm:cxn modelId="{B2C18046-97BE-4520-B13A-ADB9F61CAF28}" type="presParOf" srcId="{2A03546F-9DFF-46BE-9B55-7A7BC081994C}" destId="{F8D9EFA2-FE44-4DA1-AD03-DDF59205474C}" srcOrd="2" destOrd="0" presId="urn:microsoft.com/office/officeart/2005/8/layout/orgChart1"/>
    <dgm:cxn modelId="{79BED853-FCCC-4586-82AA-C8746726C226}" type="presParOf" srcId="{2A03546F-9DFF-46BE-9B55-7A7BC081994C}" destId="{B377B68D-2C9F-4C38-8826-F83E6A3BDB53}" srcOrd="3" destOrd="0" presId="urn:microsoft.com/office/officeart/2005/8/layout/orgChart1"/>
    <dgm:cxn modelId="{B3A15596-C18B-4119-90E2-40ECA71D1CFA}" type="presParOf" srcId="{B377B68D-2C9F-4C38-8826-F83E6A3BDB53}" destId="{6971478C-2F56-4D5D-9EAB-DF6846B061EB}" srcOrd="0" destOrd="0" presId="urn:microsoft.com/office/officeart/2005/8/layout/orgChart1"/>
    <dgm:cxn modelId="{F127BFC2-16BC-47CD-B464-3E6ECDB82764}" type="presParOf" srcId="{6971478C-2F56-4D5D-9EAB-DF6846B061EB}" destId="{76FF5442-3C6B-4D27-B681-444404D6B34F}" srcOrd="0" destOrd="0" presId="urn:microsoft.com/office/officeart/2005/8/layout/orgChart1"/>
    <dgm:cxn modelId="{5E875235-02D5-4988-B167-0244419BD7AA}" type="presParOf" srcId="{6971478C-2F56-4D5D-9EAB-DF6846B061EB}" destId="{55DBAA04-C7A1-4728-8072-E297AF2D6B89}" srcOrd="1" destOrd="0" presId="urn:microsoft.com/office/officeart/2005/8/layout/orgChart1"/>
    <dgm:cxn modelId="{AEF2231C-97D1-4F1D-B4DA-E2F0C870A432}" type="presParOf" srcId="{B377B68D-2C9F-4C38-8826-F83E6A3BDB53}" destId="{94646ACB-7C83-448F-9C06-EF685FD989CA}" srcOrd="1" destOrd="0" presId="urn:microsoft.com/office/officeart/2005/8/layout/orgChart1"/>
    <dgm:cxn modelId="{4586ED7F-F304-4B8F-8ECD-D9E8A3A8331C}" type="presParOf" srcId="{B377B68D-2C9F-4C38-8826-F83E6A3BDB53}" destId="{4FF6A2A8-0F98-475F-AD8A-012B5F95F345}" srcOrd="2" destOrd="0" presId="urn:microsoft.com/office/officeart/2005/8/layout/orgChart1"/>
    <dgm:cxn modelId="{6AAF8888-EB31-48C0-8334-F4ECC4560C1A}" type="presParOf" srcId="{F3090685-FCCB-4C70-B03C-FC00F6B0E02C}" destId="{A7CDD7C8-7169-409B-BF3A-324E35B65603}" srcOrd="2" destOrd="0" presId="urn:microsoft.com/office/officeart/2005/8/layout/orgChart1"/>
    <dgm:cxn modelId="{EF0B579A-25F7-49AB-8DF8-05DFAB5C86B5}" type="presParOf" srcId="{E980FEF0-6313-48BF-8C65-278739BFF2A3}" destId="{9F1E68DD-4936-4CC8-B8AF-27468404B345}" srcOrd="4" destOrd="0" presId="urn:microsoft.com/office/officeart/2005/8/layout/orgChart1"/>
    <dgm:cxn modelId="{F97315DA-413A-4BA6-97E3-435C96AF2F61}" type="presParOf" srcId="{E980FEF0-6313-48BF-8C65-278739BFF2A3}" destId="{CAE4BD89-F5E8-40AA-BC64-564895F6EA8B}" srcOrd="5" destOrd="0" presId="urn:microsoft.com/office/officeart/2005/8/layout/orgChart1"/>
    <dgm:cxn modelId="{4B9BCD22-2C6F-4B41-9D93-B656737A8003}" type="presParOf" srcId="{CAE4BD89-F5E8-40AA-BC64-564895F6EA8B}" destId="{68BB9FFB-2B42-416F-B04C-A00398F81BCE}" srcOrd="0" destOrd="0" presId="urn:microsoft.com/office/officeart/2005/8/layout/orgChart1"/>
    <dgm:cxn modelId="{E3F85A16-4A49-47A5-B77B-80C52244B811}" type="presParOf" srcId="{68BB9FFB-2B42-416F-B04C-A00398F81BCE}" destId="{E935C148-2E52-4AB5-9C1F-AC39347792ED}" srcOrd="0" destOrd="0" presId="urn:microsoft.com/office/officeart/2005/8/layout/orgChart1"/>
    <dgm:cxn modelId="{FE9BF89F-F8C9-4A7D-BF4E-CD91ABFEC897}" type="presParOf" srcId="{68BB9FFB-2B42-416F-B04C-A00398F81BCE}" destId="{74DCA6A5-9EF1-4F2B-8F3E-ED8EE7858FED}" srcOrd="1" destOrd="0" presId="urn:microsoft.com/office/officeart/2005/8/layout/orgChart1"/>
    <dgm:cxn modelId="{62A21685-7018-4645-8535-8690C391C884}" type="presParOf" srcId="{CAE4BD89-F5E8-40AA-BC64-564895F6EA8B}" destId="{0EA60B39-9972-48D2-8004-F5D88DFA5063}" srcOrd="1" destOrd="0" presId="urn:microsoft.com/office/officeart/2005/8/layout/orgChart1"/>
    <dgm:cxn modelId="{7F50CBD6-D07A-443A-97F3-9BF40BBAD77A}" type="presParOf" srcId="{0EA60B39-9972-48D2-8004-F5D88DFA5063}" destId="{22C57D71-A438-4C76-994A-67DE777D7567}" srcOrd="0" destOrd="0" presId="urn:microsoft.com/office/officeart/2005/8/layout/orgChart1"/>
    <dgm:cxn modelId="{57A52249-0F1B-4131-8798-71E94271E5EB}" type="presParOf" srcId="{0EA60B39-9972-48D2-8004-F5D88DFA5063}" destId="{87423404-AC63-4FEA-9576-A55F65F349D0}" srcOrd="1" destOrd="0" presId="urn:microsoft.com/office/officeart/2005/8/layout/orgChart1"/>
    <dgm:cxn modelId="{2312BB47-5912-4952-A79F-2B124DB2327E}" type="presParOf" srcId="{87423404-AC63-4FEA-9576-A55F65F349D0}" destId="{23E3A4DE-8F4B-4BCE-B447-6417276838ED}" srcOrd="0" destOrd="0" presId="urn:microsoft.com/office/officeart/2005/8/layout/orgChart1"/>
    <dgm:cxn modelId="{76C6FC77-EA8D-4713-8889-A062730778E6}" type="presParOf" srcId="{23E3A4DE-8F4B-4BCE-B447-6417276838ED}" destId="{7486B204-3218-4A80-97DA-5A11C4CD2A1E}" srcOrd="0" destOrd="0" presId="urn:microsoft.com/office/officeart/2005/8/layout/orgChart1"/>
    <dgm:cxn modelId="{FBAD73CE-CC7F-4D4B-BE1A-32AD1F5303E2}" type="presParOf" srcId="{23E3A4DE-8F4B-4BCE-B447-6417276838ED}" destId="{94917382-36B0-4E8E-A879-0BBAAC31031D}" srcOrd="1" destOrd="0" presId="urn:microsoft.com/office/officeart/2005/8/layout/orgChart1"/>
    <dgm:cxn modelId="{6B92C06C-F922-4550-A3EB-21C878036711}" type="presParOf" srcId="{87423404-AC63-4FEA-9576-A55F65F349D0}" destId="{CDBA6F2C-842E-4FE1-B299-F28C8AD97063}" srcOrd="1" destOrd="0" presId="urn:microsoft.com/office/officeart/2005/8/layout/orgChart1"/>
    <dgm:cxn modelId="{AE5B7B40-54B7-4E6E-B309-338B8E15ECAF}" type="presParOf" srcId="{87423404-AC63-4FEA-9576-A55F65F349D0}" destId="{8D677901-772F-4B34-9FC0-E6B6F8C39201}" srcOrd="2" destOrd="0" presId="urn:microsoft.com/office/officeart/2005/8/layout/orgChart1"/>
    <dgm:cxn modelId="{BC5D6C39-4018-4BF6-8D61-9403189BB506}" type="presParOf" srcId="{0EA60B39-9972-48D2-8004-F5D88DFA5063}" destId="{873C3998-D042-4274-8043-5F9463A2535A}" srcOrd="2" destOrd="0" presId="urn:microsoft.com/office/officeart/2005/8/layout/orgChart1"/>
    <dgm:cxn modelId="{41F372DF-07F0-4B1C-8EAF-04DAFFFF03C3}" type="presParOf" srcId="{0EA60B39-9972-48D2-8004-F5D88DFA5063}" destId="{3712C7C9-7AAE-425D-A6BA-F045E6360C15}" srcOrd="3" destOrd="0" presId="urn:microsoft.com/office/officeart/2005/8/layout/orgChart1"/>
    <dgm:cxn modelId="{408F1B12-0DCE-4CDA-B4E2-535A121EEE8F}" type="presParOf" srcId="{3712C7C9-7AAE-425D-A6BA-F045E6360C15}" destId="{68952081-DFE2-4A3A-80B4-A793CA900823}" srcOrd="0" destOrd="0" presId="urn:microsoft.com/office/officeart/2005/8/layout/orgChart1"/>
    <dgm:cxn modelId="{28A90651-D016-4379-A76F-C5811D6BFAC3}" type="presParOf" srcId="{68952081-DFE2-4A3A-80B4-A793CA900823}" destId="{AD8E205D-A6A8-4E27-9273-49FFFB5927ED}" srcOrd="0" destOrd="0" presId="urn:microsoft.com/office/officeart/2005/8/layout/orgChart1"/>
    <dgm:cxn modelId="{DF075095-921E-44F4-B20C-9C2CCA9C6DCA}" type="presParOf" srcId="{68952081-DFE2-4A3A-80B4-A793CA900823}" destId="{FA7339FE-4494-455B-A8E8-92E343118759}" srcOrd="1" destOrd="0" presId="urn:microsoft.com/office/officeart/2005/8/layout/orgChart1"/>
    <dgm:cxn modelId="{2C57D1DE-D773-40CE-88D0-788751C6E555}" type="presParOf" srcId="{3712C7C9-7AAE-425D-A6BA-F045E6360C15}" destId="{1E6F1857-235A-4078-939F-578801F970F7}" srcOrd="1" destOrd="0" presId="urn:microsoft.com/office/officeart/2005/8/layout/orgChart1"/>
    <dgm:cxn modelId="{041EFA63-84A3-4AF1-979A-9961573A91C0}" type="presParOf" srcId="{3712C7C9-7AAE-425D-A6BA-F045E6360C15}" destId="{D7113364-DE71-4FAC-ADC5-B7D93F364D60}" srcOrd="2" destOrd="0" presId="urn:microsoft.com/office/officeart/2005/8/layout/orgChart1"/>
    <dgm:cxn modelId="{BE11E24B-208D-4DFE-81CF-54C682B27CE7}" type="presParOf" srcId="{CAE4BD89-F5E8-40AA-BC64-564895F6EA8B}" destId="{4BA252BE-F568-4C7D-9DA8-6B18BCA4A70B}" srcOrd="2" destOrd="0" presId="urn:microsoft.com/office/officeart/2005/8/layout/orgChart1"/>
    <dgm:cxn modelId="{AC351743-95CF-472C-84B7-D6A2A42BF0BD}" type="presParOf" srcId="{E980FEF0-6313-48BF-8C65-278739BFF2A3}" destId="{A8104075-C8E9-4712-AB80-3EEF41F7AF07}" srcOrd="6" destOrd="0" presId="urn:microsoft.com/office/officeart/2005/8/layout/orgChart1"/>
    <dgm:cxn modelId="{33629A11-ECAE-4456-829F-4E75340E69BC}" type="presParOf" srcId="{E980FEF0-6313-48BF-8C65-278739BFF2A3}" destId="{0384A82C-B0FE-4421-A652-8DB201F7E0FC}" srcOrd="7" destOrd="0" presId="urn:microsoft.com/office/officeart/2005/8/layout/orgChart1"/>
    <dgm:cxn modelId="{1CC20312-4A91-4CB5-A392-D4F12AEC17F4}" type="presParOf" srcId="{0384A82C-B0FE-4421-A652-8DB201F7E0FC}" destId="{A2E77D17-E15F-4CE0-B190-7B71B9E726DD}" srcOrd="0" destOrd="0" presId="urn:microsoft.com/office/officeart/2005/8/layout/orgChart1"/>
    <dgm:cxn modelId="{7C4EA3A6-3E02-4A43-91AF-F01E6884CF03}" type="presParOf" srcId="{A2E77D17-E15F-4CE0-B190-7B71B9E726DD}" destId="{3B24B120-38A6-447F-84C3-4BA7472CD4A8}" srcOrd="0" destOrd="0" presId="urn:microsoft.com/office/officeart/2005/8/layout/orgChart1"/>
    <dgm:cxn modelId="{812EF470-77B5-4877-9DEA-4E65BAA3C612}" type="presParOf" srcId="{A2E77D17-E15F-4CE0-B190-7B71B9E726DD}" destId="{E351CC06-8BD3-4C52-B63B-8A8C5DE574F7}" srcOrd="1" destOrd="0" presId="urn:microsoft.com/office/officeart/2005/8/layout/orgChart1"/>
    <dgm:cxn modelId="{6DAB9970-5A96-40CB-8890-09F6D7195C57}" type="presParOf" srcId="{0384A82C-B0FE-4421-A652-8DB201F7E0FC}" destId="{0A867CF8-BAAA-4E70-BBE0-FA30856D4FD2}" srcOrd="1" destOrd="0" presId="urn:microsoft.com/office/officeart/2005/8/layout/orgChart1"/>
    <dgm:cxn modelId="{FB2FEAB6-31FB-4E93-AB23-E15F292766BF}" type="presParOf" srcId="{0A867CF8-BAAA-4E70-BBE0-FA30856D4FD2}" destId="{A59F74EB-0C0B-4574-ADF6-86EFC91D59D7}" srcOrd="0" destOrd="0" presId="urn:microsoft.com/office/officeart/2005/8/layout/orgChart1"/>
    <dgm:cxn modelId="{70D993F4-2F49-432B-8E47-888DEC738297}" type="presParOf" srcId="{0A867CF8-BAAA-4E70-BBE0-FA30856D4FD2}" destId="{7B1AD407-5474-421E-BBD8-81995D4BAA08}" srcOrd="1" destOrd="0" presId="urn:microsoft.com/office/officeart/2005/8/layout/orgChart1"/>
    <dgm:cxn modelId="{E38D25A6-0603-489E-814F-F48BDCA4C810}" type="presParOf" srcId="{7B1AD407-5474-421E-BBD8-81995D4BAA08}" destId="{2743498F-09CF-48F7-87AF-DBE771901A11}" srcOrd="0" destOrd="0" presId="urn:microsoft.com/office/officeart/2005/8/layout/orgChart1"/>
    <dgm:cxn modelId="{E97B6510-8D4D-48D1-8527-BC5C4F5B50DC}" type="presParOf" srcId="{2743498F-09CF-48F7-87AF-DBE771901A11}" destId="{9FA5F497-AC85-4B68-9368-7623336837C0}" srcOrd="0" destOrd="0" presId="urn:microsoft.com/office/officeart/2005/8/layout/orgChart1"/>
    <dgm:cxn modelId="{D0E8387B-300D-43BD-A9AF-B631D001317F}" type="presParOf" srcId="{2743498F-09CF-48F7-87AF-DBE771901A11}" destId="{D19BE724-3A86-46BB-A0E7-E36A7F7C316E}" srcOrd="1" destOrd="0" presId="urn:microsoft.com/office/officeart/2005/8/layout/orgChart1"/>
    <dgm:cxn modelId="{50CB6185-6AB0-4177-80F5-EBB8C5778E09}" type="presParOf" srcId="{7B1AD407-5474-421E-BBD8-81995D4BAA08}" destId="{F94A7F3D-C81B-48AD-B891-5D36A0C5709E}" srcOrd="1" destOrd="0" presId="urn:microsoft.com/office/officeart/2005/8/layout/orgChart1"/>
    <dgm:cxn modelId="{1679FAB9-6842-475B-8803-1A076B3AB103}" type="presParOf" srcId="{7B1AD407-5474-421E-BBD8-81995D4BAA08}" destId="{F3754DD3-A1B7-4CEC-A868-93D06A829781}" srcOrd="2" destOrd="0" presId="urn:microsoft.com/office/officeart/2005/8/layout/orgChart1"/>
    <dgm:cxn modelId="{47B95E94-AF94-4401-9EC4-8A4CC51194DF}" type="presParOf" srcId="{0384A82C-B0FE-4421-A652-8DB201F7E0FC}" destId="{2062A9E0-9DB9-4E4C-872B-1A850AA07EB9}" srcOrd="2" destOrd="0" presId="urn:microsoft.com/office/officeart/2005/8/layout/orgChart1"/>
    <dgm:cxn modelId="{D5A362B3-513D-468E-A2BD-AAD11C5B950C}" type="presParOf" srcId="{9445F3E8-A41D-4170-95CA-E10646961944}" destId="{01ED2807-C5DB-4783-9388-9947EF5EA06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715233-B2FD-43BC-A677-98D753030AE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2D78766-1C86-4126-9B74-052FF076E815}">
      <dgm:prSet phldrT="[Text]" custT="1"/>
      <dgm:spPr/>
      <dgm:t>
        <a:bodyPr/>
        <a:lstStyle/>
        <a:p>
          <a:r>
            <a:rPr lang="en-US" sz="3000" dirty="0">
              <a:latin typeface="Arial Narrow" panose="020B0606020202030204" pitchFamily="34" charset="0"/>
            </a:rPr>
            <a:t>Primary Substrate – Environmental Consideration</a:t>
          </a:r>
          <a:endParaRPr lang="en-US" sz="3000" dirty="0"/>
        </a:p>
      </dgm:t>
    </dgm:pt>
    <dgm:pt modelId="{0F7EAB7F-D299-4DB8-8B5E-89468CD0CE2B}" type="parTrans" cxnId="{D1AC47E1-2B15-424F-9DC9-5A7AF5BF1E9A}">
      <dgm:prSet/>
      <dgm:spPr/>
      <dgm:t>
        <a:bodyPr/>
        <a:lstStyle/>
        <a:p>
          <a:endParaRPr lang="en-US"/>
        </a:p>
      </dgm:t>
    </dgm:pt>
    <dgm:pt modelId="{0105514B-3E1C-4393-8C24-D69353F70CB3}" type="sibTrans" cxnId="{D1AC47E1-2B15-424F-9DC9-5A7AF5BF1E9A}">
      <dgm:prSet/>
      <dgm:spPr/>
      <dgm:t>
        <a:bodyPr/>
        <a:lstStyle/>
        <a:p>
          <a:endParaRPr lang="en-US"/>
        </a:p>
      </dgm:t>
    </dgm:pt>
    <dgm:pt modelId="{91FAC1FC-A271-4C74-80AA-28835D08FF8E}">
      <dgm:prSet phldrT="[Text]" custT="1"/>
      <dgm:spPr/>
      <dgm:t>
        <a:bodyPr/>
        <a:lstStyle/>
        <a:p>
          <a:r>
            <a:rPr lang="en-US" sz="2000" dirty="0"/>
            <a:t>Atmospheric Condition </a:t>
          </a:r>
        </a:p>
      </dgm:t>
    </dgm:pt>
    <dgm:pt modelId="{72720DAC-C15B-4400-BEA6-9C01ABA6F743}" type="parTrans" cxnId="{546C5FEF-6FD8-4DDE-A6C9-3110AE1FB5EF}">
      <dgm:prSet/>
      <dgm:spPr/>
      <dgm:t>
        <a:bodyPr/>
        <a:lstStyle/>
        <a:p>
          <a:endParaRPr lang="en-US"/>
        </a:p>
      </dgm:t>
    </dgm:pt>
    <dgm:pt modelId="{AF7700B3-696F-412F-92FF-60D2CAF48739}" type="sibTrans" cxnId="{546C5FEF-6FD8-4DDE-A6C9-3110AE1FB5EF}">
      <dgm:prSet/>
      <dgm:spPr/>
      <dgm:t>
        <a:bodyPr/>
        <a:lstStyle/>
        <a:p>
          <a:endParaRPr lang="en-US"/>
        </a:p>
      </dgm:t>
    </dgm:pt>
    <dgm:pt modelId="{B55C3F6E-7D17-403C-9781-3156FD1E3CA6}">
      <dgm:prSet phldrT="[Text]" custT="1"/>
      <dgm:spPr/>
      <dgm:t>
        <a:bodyPr/>
        <a:lstStyle/>
        <a:p>
          <a:r>
            <a:rPr lang="en-US" sz="2000" dirty="0"/>
            <a:t>Immersion Condition </a:t>
          </a:r>
        </a:p>
      </dgm:t>
    </dgm:pt>
    <dgm:pt modelId="{F73FA843-44B8-47C4-B100-54AF43A8AD64}" type="parTrans" cxnId="{35DEBD65-512E-4175-BD20-835B34C17235}">
      <dgm:prSet/>
      <dgm:spPr/>
      <dgm:t>
        <a:bodyPr/>
        <a:lstStyle/>
        <a:p>
          <a:endParaRPr lang="en-US"/>
        </a:p>
      </dgm:t>
    </dgm:pt>
    <dgm:pt modelId="{7ABF4F5F-57A1-4506-BEB7-F3CBB25F8EBB}" type="sibTrans" cxnId="{35DEBD65-512E-4175-BD20-835B34C17235}">
      <dgm:prSet/>
      <dgm:spPr/>
      <dgm:t>
        <a:bodyPr/>
        <a:lstStyle/>
        <a:p>
          <a:endParaRPr lang="en-US"/>
        </a:p>
      </dgm:t>
    </dgm:pt>
    <dgm:pt modelId="{C85464EE-F89D-496C-A8B1-9728E890157D}">
      <dgm:prSet phldrT="[Text]" custT="1"/>
      <dgm:spPr/>
      <dgm:t>
        <a:bodyPr/>
        <a:lstStyle/>
        <a:p>
          <a:r>
            <a:rPr lang="en-US" sz="2000" dirty="0"/>
            <a:t>Buried (Soil) Condition</a:t>
          </a:r>
        </a:p>
      </dgm:t>
    </dgm:pt>
    <dgm:pt modelId="{CCC6DD9F-CE8E-40A4-B9A8-07EBA1243CF3}" type="parTrans" cxnId="{F11D13E9-DAC8-4F79-906F-B31ECDD16440}">
      <dgm:prSet/>
      <dgm:spPr/>
      <dgm:t>
        <a:bodyPr/>
        <a:lstStyle/>
        <a:p>
          <a:endParaRPr lang="en-US"/>
        </a:p>
      </dgm:t>
    </dgm:pt>
    <dgm:pt modelId="{A91DCA42-961D-469C-B838-6BE94F9F2CE4}" type="sibTrans" cxnId="{F11D13E9-DAC8-4F79-906F-B31ECDD16440}">
      <dgm:prSet/>
      <dgm:spPr/>
      <dgm:t>
        <a:bodyPr/>
        <a:lstStyle/>
        <a:p>
          <a:endParaRPr lang="en-US"/>
        </a:p>
      </dgm:t>
    </dgm:pt>
    <dgm:pt modelId="{48BFB633-00D3-4469-9191-76C68B4E6CC8}" type="pres">
      <dgm:prSet presAssocID="{03715233-B2FD-43BC-A677-98D753030AE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934FD38-1C56-42CC-98F9-4BA560D44F7A}" type="pres">
      <dgm:prSet presAssocID="{82D78766-1C86-4126-9B74-052FF076E815}" presName="hierRoot1" presStyleCnt="0">
        <dgm:presLayoutVars>
          <dgm:hierBranch val="init"/>
        </dgm:presLayoutVars>
      </dgm:prSet>
      <dgm:spPr/>
    </dgm:pt>
    <dgm:pt modelId="{D3FFE1B4-9A1F-4E35-8DE0-D9CDC5D03455}" type="pres">
      <dgm:prSet presAssocID="{82D78766-1C86-4126-9B74-052FF076E815}" presName="rootComposite1" presStyleCnt="0"/>
      <dgm:spPr/>
    </dgm:pt>
    <dgm:pt modelId="{6C940B2B-6ABD-4C43-AA93-587B6A12A845}" type="pres">
      <dgm:prSet presAssocID="{82D78766-1C86-4126-9B74-052FF076E815}" presName="rootText1" presStyleLbl="node0" presStyleIdx="0" presStyleCnt="1" custScaleX="342046" custScaleY="7024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A56A651-E5DD-4A16-95B4-6D1BD00EEEFB}" type="pres">
      <dgm:prSet presAssocID="{82D78766-1C86-4126-9B74-052FF076E815}" presName="rootConnector1" presStyleLbl="node1" presStyleIdx="0" presStyleCnt="0"/>
      <dgm:spPr/>
      <dgm:t>
        <a:bodyPr/>
        <a:lstStyle/>
        <a:p>
          <a:endParaRPr lang="en-US"/>
        </a:p>
      </dgm:t>
    </dgm:pt>
    <dgm:pt modelId="{D6FE193A-C60E-4B89-87F3-2C12F4D418C2}" type="pres">
      <dgm:prSet presAssocID="{82D78766-1C86-4126-9B74-052FF076E815}" presName="hierChild2" presStyleCnt="0"/>
      <dgm:spPr/>
    </dgm:pt>
    <dgm:pt modelId="{ECD598CF-0BA5-4383-8CE1-F9B5ECCED25D}" type="pres">
      <dgm:prSet presAssocID="{72720DAC-C15B-4400-BEA6-9C01ABA6F743}" presName="Name37" presStyleLbl="parChTrans1D2" presStyleIdx="0" presStyleCnt="3"/>
      <dgm:spPr/>
      <dgm:t>
        <a:bodyPr/>
        <a:lstStyle/>
        <a:p>
          <a:endParaRPr lang="en-US"/>
        </a:p>
      </dgm:t>
    </dgm:pt>
    <dgm:pt modelId="{4A3C83A5-EC6E-4ECA-A3A4-BBBD60544FC8}" type="pres">
      <dgm:prSet presAssocID="{91FAC1FC-A271-4C74-80AA-28835D08FF8E}" presName="hierRoot2" presStyleCnt="0">
        <dgm:presLayoutVars>
          <dgm:hierBranch val="init"/>
        </dgm:presLayoutVars>
      </dgm:prSet>
      <dgm:spPr/>
    </dgm:pt>
    <dgm:pt modelId="{BD9AF539-136E-4449-95B5-8CE7A43E6979}" type="pres">
      <dgm:prSet presAssocID="{91FAC1FC-A271-4C74-80AA-28835D08FF8E}" presName="rootComposite" presStyleCnt="0"/>
      <dgm:spPr/>
    </dgm:pt>
    <dgm:pt modelId="{5E28A29F-ADC0-42CC-8542-6DA81A88DEEC}" type="pres">
      <dgm:prSet presAssocID="{91FAC1FC-A271-4C74-80AA-28835D08FF8E}" presName="rootText" presStyleLbl="node2" presStyleIdx="0" presStyleCnt="3" custScaleY="8474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4E91BBA-D1D2-4D68-A291-1174B01D3D59}" type="pres">
      <dgm:prSet presAssocID="{91FAC1FC-A271-4C74-80AA-28835D08FF8E}" presName="rootConnector" presStyleLbl="node2" presStyleIdx="0" presStyleCnt="3"/>
      <dgm:spPr/>
      <dgm:t>
        <a:bodyPr/>
        <a:lstStyle/>
        <a:p>
          <a:endParaRPr lang="en-US"/>
        </a:p>
      </dgm:t>
    </dgm:pt>
    <dgm:pt modelId="{FEB414F0-F66C-4AD4-8FAC-9F4FF24A8BF2}" type="pres">
      <dgm:prSet presAssocID="{91FAC1FC-A271-4C74-80AA-28835D08FF8E}" presName="hierChild4" presStyleCnt="0"/>
      <dgm:spPr/>
    </dgm:pt>
    <dgm:pt modelId="{4CF76635-5501-48F7-AC91-ABF196F834D8}" type="pres">
      <dgm:prSet presAssocID="{91FAC1FC-A271-4C74-80AA-28835D08FF8E}" presName="hierChild5" presStyleCnt="0"/>
      <dgm:spPr/>
    </dgm:pt>
    <dgm:pt modelId="{AB0A94F3-49DD-4D85-98DF-DF94A98812BC}" type="pres">
      <dgm:prSet presAssocID="{F73FA843-44B8-47C4-B100-54AF43A8AD64}" presName="Name37" presStyleLbl="parChTrans1D2" presStyleIdx="1" presStyleCnt="3"/>
      <dgm:spPr/>
      <dgm:t>
        <a:bodyPr/>
        <a:lstStyle/>
        <a:p>
          <a:endParaRPr lang="en-US"/>
        </a:p>
      </dgm:t>
    </dgm:pt>
    <dgm:pt modelId="{BF76FB21-E46E-425B-B313-BDD2C367E115}" type="pres">
      <dgm:prSet presAssocID="{B55C3F6E-7D17-403C-9781-3156FD1E3CA6}" presName="hierRoot2" presStyleCnt="0">
        <dgm:presLayoutVars>
          <dgm:hierBranch val="init"/>
        </dgm:presLayoutVars>
      </dgm:prSet>
      <dgm:spPr/>
    </dgm:pt>
    <dgm:pt modelId="{3D529EE8-8E00-4F73-B50C-14596C9A3BA1}" type="pres">
      <dgm:prSet presAssocID="{B55C3F6E-7D17-403C-9781-3156FD1E3CA6}" presName="rootComposite" presStyleCnt="0"/>
      <dgm:spPr/>
    </dgm:pt>
    <dgm:pt modelId="{B87FFE75-71D9-480B-87C5-C00A2FB2A239}" type="pres">
      <dgm:prSet presAssocID="{B55C3F6E-7D17-403C-9781-3156FD1E3CA6}" presName="rootText" presStyleLbl="node2" presStyleIdx="1" presStyleCnt="3" custScaleY="8474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0995EB7-E46B-4A5A-B9EF-1B46C1E601A6}" type="pres">
      <dgm:prSet presAssocID="{B55C3F6E-7D17-403C-9781-3156FD1E3CA6}" presName="rootConnector" presStyleLbl="node2" presStyleIdx="1" presStyleCnt="3"/>
      <dgm:spPr/>
      <dgm:t>
        <a:bodyPr/>
        <a:lstStyle/>
        <a:p>
          <a:endParaRPr lang="en-US"/>
        </a:p>
      </dgm:t>
    </dgm:pt>
    <dgm:pt modelId="{C7FB5716-5A8F-4CDA-A30C-AB8220B56901}" type="pres">
      <dgm:prSet presAssocID="{B55C3F6E-7D17-403C-9781-3156FD1E3CA6}" presName="hierChild4" presStyleCnt="0"/>
      <dgm:spPr/>
    </dgm:pt>
    <dgm:pt modelId="{138DB144-FAD6-47CD-B83B-684221E31348}" type="pres">
      <dgm:prSet presAssocID="{B55C3F6E-7D17-403C-9781-3156FD1E3CA6}" presName="hierChild5" presStyleCnt="0"/>
      <dgm:spPr/>
    </dgm:pt>
    <dgm:pt modelId="{1293B279-513B-435B-B7A8-659FFAADE91F}" type="pres">
      <dgm:prSet presAssocID="{CCC6DD9F-CE8E-40A4-B9A8-07EBA1243CF3}" presName="Name37" presStyleLbl="parChTrans1D2" presStyleIdx="2" presStyleCnt="3"/>
      <dgm:spPr/>
      <dgm:t>
        <a:bodyPr/>
        <a:lstStyle/>
        <a:p>
          <a:endParaRPr lang="en-US"/>
        </a:p>
      </dgm:t>
    </dgm:pt>
    <dgm:pt modelId="{E9EE019C-8215-4ADF-82B5-EA98134CB99B}" type="pres">
      <dgm:prSet presAssocID="{C85464EE-F89D-496C-A8B1-9728E890157D}" presName="hierRoot2" presStyleCnt="0">
        <dgm:presLayoutVars>
          <dgm:hierBranch val="init"/>
        </dgm:presLayoutVars>
      </dgm:prSet>
      <dgm:spPr/>
    </dgm:pt>
    <dgm:pt modelId="{5C62B401-D21A-479B-A24E-DF400089BF35}" type="pres">
      <dgm:prSet presAssocID="{C85464EE-F89D-496C-A8B1-9728E890157D}" presName="rootComposite" presStyleCnt="0"/>
      <dgm:spPr/>
    </dgm:pt>
    <dgm:pt modelId="{E307B226-E84C-486F-BABD-2553262DACD4}" type="pres">
      <dgm:prSet presAssocID="{C85464EE-F89D-496C-A8B1-9728E890157D}" presName="rootText" presStyleLbl="node2" presStyleIdx="2" presStyleCnt="3" custScaleY="8474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89EB82-E4BB-468B-A3BC-BF98405C3A27}" type="pres">
      <dgm:prSet presAssocID="{C85464EE-F89D-496C-A8B1-9728E890157D}" presName="rootConnector" presStyleLbl="node2" presStyleIdx="2" presStyleCnt="3"/>
      <dgm:spPr/>
      <dgm:t>
        <a:bodyPr/>
        <a:lstStyle/>
        <a:p>
          <a:endParaRPr lang="en-US"/>
        </a:p>
      </dgm:t>
    </dgm:pt>
    <dgm:pt modelId="{E472BC72-D01B-400C-B270-B76124D3F33A}" type="pres">
      <dgm:prSet presAssocID="{C85464EE-F89D-496C-A8B1-9728E890157D}" presName="hierChild4" presStyleCnt="0"/>
      <dgm:spPr/>
    </dgm:pt>
    <dgm:pt modelId="{B4BEBE5A-B16D-4551-9B88-6D2D9E17995F}" type="pres">
      <dgm:prSet presAssocID="{C85464EE-F89D-496C-A8B1-9728E890157D}" presName="hierChild5" presStyleCnt="0"/>
      <dgm:spPr/>
    </dgm:pt>
    <dgm:pt modelId="{46FDA135-908B-4B20-8CDA-FFC7F4201583}" type="pres">
      <dgm:prSet presAssocID="{82D78766-1C86-4126-9B74-052FF076E815}" presName="hierChild3" presStyleCnt="0"/>
      <dgm:spPr/>
    </dgm:pt>
  </dgm:ptLst>
  <dgm:cxnLst>
    <dgm:cxn modelId="{3D684002-E8E8-47B8-A094-9CEC8DF4F1B7}" type="presOf" srcId="{82D78766-1C86-4126-9B74-052FF076E815}" destId="{6C940B2B-6ABD-4C43-AA93-587B6A12A845}" srcOrd="0" destOrd="0" presId="urn:microsoft.com/office/officeart/2005/8/layout/orgChart1"/>
    <dgm:cxn modelId="{546C5FEF-6FD8-4DDE-A6C9-3110AE1FB5EF}" srcId="{82D78766-1C86-4126-9B74-052FF076E815}" destId="{91FAC1FC-A271-4C74-80AA-28835D08FF8E}" srcOrd="0" destOrd="0" parTransId="{72720DAC-C15B-4400-BEA6-9C01ABA6F743}" sibTransId="{AF7700B3-696F-412F-92FF-60D2CAF48739}"/>
    <dgm:cxn modelId="{EB3255FA-8C7A-4F37-98E8-EEA5B96FC5AE}" type="presOf" srcId="{82D78766-1C86-4126-9B74-052FF076E815}" destId="{AA56A651-E5DD-4A16-95B4-6D1BD00EEEFB}" srcOrd="1" destOrd="0" presId="urn:microsoft.com/office/officeart/2005/8/layout/orgChart1"/>
    <dgm:cxn modelId="{33DA24F2-0823-4AC9-A1B8-1C58B9606F21}" type="presOf" srcId="{72720DAC-C15B-4400-BEA6-9C01ABA6F743}" destId="{ECD598CF-0BA5-4383-8CE1-F9B5ECCED25D}" srcOrd="0" destOrd="0" presId="urn:microsoft.com/office/officeart/2005/8/layout/orgChart1"/>
    <dgm:cxn modelId="{1D569FFA-A210-4FD8-AA9F-F038A6165B59}" type="presOf" srcId="{03715233-B2FD-43BC-A677-98D753030AE0}" destId="{48BFB633-00D3-4469-9191-76C68B4E6CC8}" srcOrd="0" destOrd="0" presId="urn:microsoft.com/office/officeart/2005/8/layout/orgChart1"/>
    <dgm:cxn modelId="{D1AC47E1-2B15-424F-9DC9-5A7AF5BF1E9A}" srcId="{03715233-B2FD-43BC-A677-98D753030AE0}" destId="{82D78766-1C86-4126-9B74-052FF076E815}" srcOrd="0" destOrd="0" parTransId="{0F7EAB7F-D299-4DB8-8B5E-89468CD0CE2B}" sibTransId="{0105514B-3E1C-4393-8C24-D69353F70CB3}"/>
    <dgm:cxn modelId="{3645291E-CE66-4741-ADCE-5CAA33A8B8B1}" type="presOf" srcId="{CCC6DD9F-CE8E-40A4-B9A8-07EBA1243CF3}" destId="{1293B279-513B-435B-B7A8-659FFAADE91F}" srcOrd="0" destOrd="0" presId="urn:microsoft.com/office/officeart/2005/8/layout/orgChart1"/>
    <dgm:cxn modelId="{92192159-0597-40AC-8059-F4C9F4F3721A}" type="presOf" srcId="{91FAC1FC-A271-4C74-80AA-28835D08FF8E}" destId="{5E28A29F-ADC0-42CC-8542-6DA81A88DEEC}" srcOrd="0" destOrd="0" presId="urn:microsoft.com/office/officeart/2005/8/layout/orgChart1"/>
    <dgm:cxn modelId="{35DEBD65-512E-4175-BD20-835B34C17235}" srcId="{82D78766-1C86-4126-9B74-052FF076E815}" destId="{B55C3F6E-7D17-403C-9781-3156FD1E3CA6}" srcOrd="1" destOrd="0" parTransId="{F73FA843-44B8-47C4-B100-54AF43A8AD64}" sibTransId="{7ABF4F5F-57A1-4506-BEB7-F3CBB25F8EBB}"/>
    <dgm:cxn modelId="{708A7829-ABBB-4F3A-8870-299464BC88F2}" type="presOf" srcId="{C85464EE-F89D-496C-A8B1-9728E890157D}" destId="{EB89EB82-E4BB-468B-A3BC-BF98405C3A27}" srcOrd="1" destOrd="0" presId="urn:microsoft.com/office/officeart/2005/8/layout/orgChart1"/>
    <dgm:cxn modelId="{1FC02BDD-A229-42B6-B8A5-2085860B5E8C}" type="presOf" srcId="{F73FA843-44B8-47C4-B100-54AF43A8AD64}" destId="{AB0A94F3-49DD-4D85-98DF-DF94A98812BC}" srcOrd="0" destOrd="0" presId="urn:microsoft.com/office/officeart/2005/8/layout/orgChart1"/>
    <dgm:cxn modelId="{5B1FBB79-C9C3-4C4E-91C6-C69585A6EF7F}" type="presOf" srcId="{C85464EE-F89D-496C-A8B1-9728E890157D}" destId="{E307B226-E84C-486F-BABD-2553262DACD4}" srcOrd="0" destOrd="0" presId="urn:microsoft.com/office/officeart/2005/8/layout/orgChart1"/>
    <dgm:cxn modelId="{5BADDE29-F9BF-40E5-BFB8-B7D6372B4CBC}" type="presOf" srcId="{B55C3F6E-7D17-403C-9781-3156FD1E3CA6}" destId="{C0995EB7-E46B-4A5A-B9EF-1B46C1E601A6}" srcOrd="1" destOrd="0" presId="urn:microsoft.com/office/officeart/2005/8/layout/orgChart1"/>
    <dgm:cxn modelId="{82237633-28E7-461D-BFBB-5E2831EAAB81}" type="presOf" srcId="{91FAC1FC-A271-4C74-80AA-28835D08FF8E}" destId="{34E91BBA-D1D2-4D68-A291-1174B01D3D59}" srcOrd="1" destOrd="0" presId="urn:microsoft.com/office/officeart/2005/8/layout/orgChart1"/>
    <dgm:cxn modelId="{F11D13E9-DAC8-4F79-906F-B31ECDD16440}" srcId="{82D78766-1C86-4126-9B74-052FF076E815}" destId="{C85464EE-F89D-496C-A8B1-9728E890157D}" srcOrd="2" destOrd="0" parTransId="{CCC6DD9F-CE8E-40A4-B9A8-07EBA1243CF3}" sibTransId="{A91DCA42-961D-469C-B838-6BE94F9F2CE4}"/>
    <dgm:cxn modelId="{599C07F1-4EB6-42D6-9D62-1AABFD9C25B2}" type="presOf" srcId="{B55C3F6E-7D17-403C-9781-3156FD1E3CA6}" destId="{B87FFE75-71D9-480B-87C5-C00A2FB2A239}" srcOrd="0" destOrd="0" presId="urn:microsoft.com/office/officeart/2005/8/layout/orgChart1"/>
    <dgm:cxn modelId="{C31DDFCF-C2EA-4E6B-B178-F91437304F2C}" type="presParOf" srcId="{48BFB633-00D3-4469-9191-76C68B4E6CC8}" destId="{9934FD38-1C56-42CC-98F9-4BA560D44F7A}" srcOrd="0" destOrd="0" presId="urn:microsoft.com/office/officeart/2005/8/layout/orgChart1"/>
    <dgm:cxn modelId="{47F0AB84-115B-47C7-91FB-6632B373B4CE}" type="presParOf" srcId="{9934FD38-1C56-42CC-98F9-4BA560D44F7A}" destId="{D3FFE1B4-9A1F-4E35-8DE0-D9CDC5D03455}" srcOrd="0" destOrd="0" presId="urn:microsoft.com/office/officeart/2005/8/layout/orgChart1"/>
    <dgm:cxn modelId="{6F479AFC-3E47-4AAA-B94F-EF4EB20CFDE3}" type="presParOf" srcId="{D3FFE1B4-9A1F-4E35-8DE0-D9CDC5D03455}" destId="{6C940B2B-6ABD-4C43-AA93-587B6A12A845}" srcOrd="0" destOrd="0" presId="urn:microsoft.com/office/officeart/2005/8/layout/orgChart1"/>
    <dgm:cxn modelId="{7980691E-581A-4B8D-A7C2-D71878A656A0}" type="presParOf" srcId="{D3FFE1B4-9A1F-4E35-8DE0-D9CDC5D03455}" destId="{AA56A651-E5DD-4A16-95B4-6D1BD00EEEFB}" srcOrd="1" destOrd="0" presId="urn:microsoft.com/office/officeart/2005/8/layout/orgChart1"/>
    <dgm:cxn modelId="{DCDB2C86-8161-4133-9886-211F4F5F4787}" type="presParOf" srcId="{9934FD38-1C56-42CC-98F9-4BA560D44F7A}" destId="{D6FE193A-C60E-4B89-87F3-2C12F4D418C2}" srcOrd="1" destOrd="0" presId="urn:microsoft.com/office/officeart/2005/8/layout/orgChart1"/>
    <dgm:cxn modelId="{85EABEC4-4932-401B-B127-1A2C84DAA942}" type="presParOf" srcId="{D6FE193A-C60E-4B89-87F3-2C12F4D418C2}" destId="{ECD598CF-0BA5-4383-8CE1-F9B5ECCED25D}" srcOrd="0" destOrd="0" presId="urn:microsoft.com/office/officeart/2005/8/layout/orgChart1"/>
    <dgm:cxn modelId="{6D8BEA82-C7C0-4423-8D4E-F942DBD4803B}" type="presParOf" srcId="{D6FE193A-C60E-4B89-87F3-2C12F4D418C2}" destId="{4A3C83A5-EC6E-4ECA-A3A4-BBBD60544FC8}" srcOrd="1" destOrd="0" presId="urn:microsoft.com/office/officeart/2005/8/layout/orgChart1"/>
    <dgm:cxn modelId="{2AF3B4CC-A9A4-4CBB-8D3B-BF6D487A680C}" type="presParOf" srcId="{4A3C83A5-EC6E-4ECA-A3A4-BBBD60544FC8}" destId="{BD9AF539-136E-4449-95B5-8CE7A43E6979}" srcOrd="0" destOrd="0" presId="urn:microsoft.com/office/officeart/2005/8/layout/orgChart1"/>
    <dgm:cxn modelId="{01BA881F-6297-424F-B804-EBC9A255DDCA}" type="presParOf" srcId="{BD9AF539-136E-4449-95B5-8CE7A43E6979}" destId="{5E28A29F-ADC0-42CC-8542-6DA81A88DEEC}" srcOrd="0" destOrd="0" presId="urn:microsoft.com/office/officeart/2005/8/layout/orgChart1"/>
    <dgm:cxn modelId="{9681D6DA-CF64-4387-B454-3ED2DC67501B}" type="presParOf" srcId="{BD9AF539-136E-4449-95B5-8CE7A43E6979}" destId="{34E91BBA-D1D2-4D68-A291-1174B01D3D59}" srcOrd="1" destOrd="0" presId="urn:microsoft.com/office/officeart/2005/8/layout/orgChart1"/>
    <dgm:cxn modelId="{1AADB6CA-B8D3-4913-A437-1E1CD81EB01C}" type="presParOf" srcId="{4A3C83A5-EC6E-4ECA-A3A4-BBBD60544FC8}" destId="{FEB414F0-F66C-4AD4-8FAC-9F4FF24A8BF2}" srcOrd="1" destOrd="0" presId="urn:microsoft.com/office/officeart/2005/8/layout/orgChart1"/>
    <dgm:cxn modelId="{309FFF88-4370-41AE-9FC4-20C3A7361FE2}" type="presParOf" srcId="{4A3C83A5-EC6E-4ECA-A3A4-BBBD60544FC8}" destId="{4CF76635-5501-48F7-AC91-ABF196F834D8}" srcOrd="2" destOrd="0" presId="urn:microsoft.com/office/officeart/2005/8/layout/orgChart1"/>
    <dgm:cxn modelId="{F73C0CCE-FFA6-4712-9DDD-C8AD395B6C3A}" type="presParOf" srcId="{D6FE193A-C60E-4B89-87F3-2C12F4D418C2}" destId="{AB0A94F3-49DD-4D85-98DF-DF94A98812BC}" srcOrd="2" destOrd="0" presId="urn:microsoft.com/office/officeart/2005/8/layout/orgChart1"/>
    <dgm:cxn modelId="{10F7E5B5-3050-4FE2-AC56-A1092317A330}" type="presParOf" srcId="{D6FE193A-C60E-4B89-87F3-2C12F4D418C2}" destId="{BF76FB21-E46E-425B-B313-BDD2C367E115}" srcOrd="3" destOrd="0" presId="urn:microsoft.com/office/officeart/2005/8/layout/orgChart1"/>
    <dgm:cxn modelId="{1BF3CB8C-44C8-42CC-A1A3-8CDCABDB0DC2}" type="presParOf" srcId="{BF76FB21-E46E-425B-B313-BDD2C367E115}" destId="{3D529EE8-8E00-4F73-B50C-14596C9A3BA1}" srcOrd="0" destOrd="0" presId="urn:microsoft.com/office/officeart/2005/8/layout/orgChart1"/>
    <dgm:cxn modelId="{691E02B0-341C-4EE8-BB69-BFB4D1C1597A}" type="presParOf" srcId="{3D529EE8-8E00-4F73-B50C-14596C9A3BA1}" destId="{B87FFE75-71D9-480B-87C5-C00A2FB2A239}" srcOrd="0" destOrd="0" presId="urn:microsoft.com/office/officeart/2005/8/layout/orgChart1"/>
    <dgm:cxn modelId="{160462F2-2F3D-4791-8B68-36C49A5296AB}" type="presParOf" srcId="{3D529EE8-8E00-4F73-B50C-14596C9A3BA1}" destId="{C0995EB7-E46B-4A5A-B9EF-1B46C1E601A6}" srcOrd="1" destOrd="0" presId="urn:microsoft.com/office/officeart/2005/8/layout/orgChart1"/>
    <dgm:cxn modelId="{1F401BD3-CE40-4B67-928E-43A5928C8145}" type="presParOf" srcId="{BF76FB21-E46E-425B-B313-BDD2C367E115}" destId="{C7FB5716-5A8F-4CDA-A30C-AB8220B56901}" srcOrd="1" destOrd="0" presId="urn:microsoft.com/office/officeart/2005/8/layout/orgChart1"/>
    <dgm:cxn modelId="{A3587CF4-CDE6-4BE8-939B-5C1E941C23D8}" type="presParOf" srcId="{BF76FB21-E46E-425B-B313-BDD2C367E115}" destId="{138DB144-FAD6-47CD-B83B-684221E31348}" srcOrd="2" destOrd="0" presId="urn:microsoft.com/office/officeart/2005/8/layout/orgChart1"/>
    <dgm:cxn modelId="{ED4B5D6B-3D59-47A3-81CC-3D477F48C3F4}" type="presParOf" srcId="{D6FE193A-C60E-4B89-87F3-2C12F4D418C2}" destId="{1293B279-513B-435B-B7A8-659FFAADE91F}" srcOrd="4" destOrd="0" presId="urn:microsoft.com/office/officeart/2005/8/layout/orgChart1"/>
    <dgm:cxn modelId="{A58BFC2B-6E7F-41C3-8BCD-DC99A35A189E}" type="presParOf" srcId="{D6FE193A-C60E-4B89-87F3-2C12F4D418C2}" destId="{E9EE019C-8215-4ADF-82B5-EA98134CB99B}" srcOrd="5" destOrd="0" presId="urn:microsoft.com/office/officeart/2005/8/layout/orgChart1"/>
    <dgm:cxn modelId="{FD2441E9-3FD1-4EEA-87EC-2AFC5FC06CA0}" type="presParOf" srcId="{E9EE019C-8215-4ADF-82B5-EA98134CB99B}" destId="{5C62B401-D21A-479B-A24E-DF400089BF35}" srcOrd="0" destOrd="0" presId="urn:microsoft.com/office/officeart/2005/8/layout/orgChart1"/>
    <dgm:cxn modelId="{49D23DB1-7B95-475D-92B2-4F8DF995BD9F}" type="presParOf" srcId="{5C62B401-D21A-479B-A24E-DF400089BF35}" destId="{E307B226-E84C-486F-BABD-2553262DACD4}" srcOrd="0" destOrd="0" presId="urn:microsoft.com/office/officeart/2005/8/layout/orgChart1"/>
    <dgm:cxn modelId="{DF91A4E3-39D9-4271-A48E-31D9AD88E32F}" type="presParOf" srcId="{5C62B401-D21A-479B-A24E-DF400089BF35}" destId="{EB89EB82-E4BB-468B-A3BC-BF98405C3A27}" srcOrd="1" destOrd="0" presId="urn:microsoft.com/office/officeart/2005/8/layout/orgChart1"/>
    <dgm:cxn modelId="{97A09C61-A1A9-4485-9505-325253ACD03D}" type="presParOf" srcId="{E9EE019C-8215-4ADF-82B5-EA98134CB99B}" destId="{E472BC72-D01B-400C-B270-B76124D3F33A}" srcOrd="1" destOrd="0" presId="urn:microsoft.com/office/officeart/2005/8/layout/orgChart1"/>
    <dgm:cxn modelId="{64349F2A-A1F2-45FB-9799-FD71A6CE0BD4}" type="presParOf" srcId="{E9EE019C-8215-4ADF-82B5-EA98134CB99B}" destId="{B4BEBE5A-B16D-4551-9B88-6D2D9E17995F}" srcOrd="2" destOrd="0" presId="urn:microsoft.com/office/officeart/2005/8/layout/orgChart1"/>
    <dgm:cxn modelId="{EA3FBAF5-67A6-47DC-A694-A993AE1E4FFC}" type="presParOf" srcId="{9934FD38-1C56-42CC-98F9-4BA560D44F7A}" destId="{46FDA135-908B-4B20-8CDA-FFC7F420158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463D7EC9-B2D8-412E-8B26-1466E3D35B2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B1CE80-3F06-430A-B396-5FC9AD49ECFB}">
      <dgm:prSet phldrT="[Text]" custT="1"/>
      <dgm:spPr/>
      <dgm:t>
        <a:bodyPr/>
        <a:lstStyle/>
        <a:p>
          <a:r>
            <a:rPr lang="en-US" sz="3000" dirty="0"/>
            <a:t>Schedule of Inspection</a:t>
          </a:r>
        </a:p>
      </dgm:t>
    </dgm:pt>
    <dgm:pt modelId="{9A5382EE-6A7A-46BC-84EE-F90473429408}" type="parTrans" cxnId="{214316A4-236D-4BD7-BBEC-BB09CA7E9867}">
      <dgm:prSet/>
      <dgm:spPr/>
      <dgm:t>
        <a:bodyPr/>
        <a:lstStyle/>
        <a:p>
          <a:endParaRPr lang="en-US"/>
        </a:p>
      </dgm:t>
    </dgm:pt>
    <dgm:pt modelId="{50A444E4-CD98-4054-B20A-9631B8B8D832}" type="sibTrans" cxnId="{214316A4-236D-4BD7-BBEC-BB09CA7E9867}">
      <dgm:prSet/>
      <dgm:spPr/>
      <dgm:t>
        <a:bodyPr/>
        <a:lstStyle/>
        <a:p>
          <a:endParaRPr lang="en-US"/>
        </a:p>
      </dgm:t>
    </dgm:pt>
    <dgm:pt modelId="{BFD4381D-E4DB-4F61-B1CA-6E4B96A78245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  <a:latin typeface="+mj-lt"/>
            </a:rPr>
            <a:t>Inspection Before Application</a:t>
          </a:r>
          <a:endParaRPr lang="en-US" sz="2400" dirty="0">
            <a:solidFill>
              <a:schemeClr val="bg1"/>
            </a:solidFill>
          </a:endParaRPr>
        </a:p>
      </dgm:t>
    </dgm:pt>
    <dgm:pt modelId="{FD13C2CC-4FD9-4558-B44B-C05563CE0970}" type="parTrans" cxnId="{E54FB510-A424-483B-8652-197D03C23C63}">
      <dgm:prSet/>
      <dgm:spPr/>
      <dgm:t>
        <a:bodyPr/>
        <a:lstStyle/>
        <a:p>
          <a:endParaRPr lang="en-US"/>
        </a:p>
      </dgm:t>
    </dgm:pt>
    <dgm:pt modelId="{CAFA18A4-AB70-48DF-B88B-A285E49AA8EB}" type="sibTrans" cxnId="{E54FB510-A424-483B-8652-197D03C23C63}">
      <dgm:prSet/>
      <dgm:spPr/>
      <dgm:t>
        <a:bodyPr/>
        <a:lstStyle/>
        <a:p>
          <a:endParaRPr lang="en-US"/>
        </a:p>
      </dgm:t>
    </dgm:pt>
    <dgm:pt modelId="{E6334CFF-5FED-4815-B043-06F85B00121A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  <a:latin typeface="+mj-lt"/>
            </a:rPr>
            <a:t>Inspection During Application</a:t>
          </a:r>
          <a:endParaRPr lang="en-US" sz="2400" dirty="0">
            <a:solidFill>
              <a:schemeClr val="bg1"/>
            </a:solidFill>
          </a:endParaRPr>
        </a:p>
      </dgm:t>
    </dgm:pt>
    <dgm:pt modelId="{9796251F-59B5-4BC1-9182-BFB675687BA1}" type="parTrans" cxnId="{EC8BA2E5-2ED0-442B-9256-D60393362C35}">
      <dgm:prSet/>
      <dgm:spPr/>
      <dgm:t>
        <a:bodyPr/>
        <a:lstStyle/>
        <a:p>
          <a:endParaRPr lang="en-US"/>
        </a:p>
      </dgm:t>
    </dgm:pt>
    <dgm:pt modelId="{1E82588A-0C38-472A-ABF6-464FDE1465C2}" type="sibTrans" cxnId="{EC8BA2E5-2ED0-442B-9256-D60393362C35}">
      <dgm:prSet/>
      <dgm:spPr/>
      <dgm:t>
        <a:bodyPr/>
        <a:lstStyle/>
        <a:p>
          <a:endParaRPr lang="en-US"/>
        </a:p>
      </dgm:t>
    </dgm:pt>
    <dgm:pt modelId="{CABB40FA-EC39-4EC1-B801-D653568CC248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  <a:latin typeface="+mj-lt"/>
            </a:rPr>
            <a:t>Inspection After Application</a:t>
          </a:r>
          <a:endParaRPr lang="en-US" sz="2400" dirty="0">
            <a:solidFill>
              <a:schemeClr val="bg1"/>
            </a:solidFill>
          </a:endParaRPr>
        </a:p>
      </dgm:t>
    </dgm:pt>
    <dgm:pt modelId="{92201289-0BC6-4FFF-AD7B-52909C03F2AA}" type="parTrans" cxnId="{A8A93788-51DE-4BE0-ACD1-9A4E11EDF89D}">
      <dgm:prSet/>
      <dgm:spPr/>
      <dgm:t>
        <a:bodyPr/>
        <a:lstStyle/>
        <a:p>
          <a:endParaRPr lang="en-US"/>
        </a:p>
      </dgm:t>
    </dgm:pt>
    <dgm:pt modelId="{DDE832CD-ADA1-491B-AD3F-03462D84B53C}" type="sibTrans" cxnId="{A8A93788-51DE-4BE0-ACD1-9A4E11EDF89D}">
      <dgm:prSet/>
      <dgm:spPr/>
      <dgm:t>
        <a:bodyPr/>
        <a:lstStyle/>
        <a:p>
          <a:endParaRPr lang="en-US"/>
        </a:p>
      </dgm:t>
    </dgm:pt>
    <dgm:pt modelId="{1511C38D-078A-4322-906B-ACFFFC6C6D63}" type="pres">
      <dgm:prSet presAssocID="{463D7EC9-B2D8-412E-8B26-1466E3D35B2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C95BE38-6A16-4327-B3D8-626784CAEEA9}" type="pres">
      <dgm:prSet presAssocID="{D9B1CE80-3F06-430A-B396-5FC9AD49ECFB}" presName="hierRoot1" presStyleCnt="0">
        <dgm:presLayoutVars>
          <dgm:hierBranch val="init"/>
        </dgm:presLayoutVars>
      </dgm:prSet>
      <dgm:spPr/>
    </dgm:pt>
    <dgm:pt modelId="{1517141C-08D2-43BC-B4E3-B6DBFE45E989}" type="pres">
      <dgm:prSet presAssocID="{D9B1CE80-3F06-430A-B396-5FC9AD49ECFB}" presName="rootComposite1" presStyleCnt="0"/>
      <dgm:spPr/>
    </dgm:pt>
    <dgm:pt modelId="{530FCDA8-EA63-4345-A71E-59A279E1B03F}" type="pres">
      <dgm:prSet presAssocID="{D9B1CE80-3F06-430A-B396-5FC9AD49ECFB}" presName="rootText1" presStyleLbl="node0" presStyleIdx="0" presStyleCnt="1" custScaleX="266211" custScaleY="6032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E5B5E54-A8C2-4980-86AC-D16EFCC152DE}" type="pres">
      <dgm:prSet presAssocID="{D9B1CE80-3F06-430A-B396-5FC9AD49ECFB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D4D8E62-26F7-4655-81A1-440CD8257A42}" type="pres">
      <dgm:prSet presAssocID="{D9B1CE80-3F06-430A-B396-5FC9AD49ECFB}" presName="hierChild2" presStyleCnt="0"/>
      <dgm:spPr/>
    </dgm:pt>
    <dgm:pt modelId="{06056CFC-E18D-4A0B-A66E-FFE9C1CEFBA4}" type="pres">
      <dgm:prSet presAssocID="{FD13C2CC-4FD9-4558-B44B-C05563CE0970}" presName="Name37" presStyleLbl="parChTrans1D2" presStyleIdx="0" presStyleCnt="3"/>
      <dgm:spPr/>
      <dgm:t>
        <a:bodyPr/>
        <a:lstStyle/>
        <a:p>
          <a:endParaRPr lang="en-US"/>
        </a:p>
      </dgm:t>
    </dgm:pt>
    <dgm:pt modelId="{0136B961-D490-46E6-8122-8C51341C8022}" type="pres">
      <dgm:prSet presAssocID="{BFD4381D-E4DB-4F61-B1CA-6E4B96A78245}" presName="hierRoot2" presStyleCnt="0">
        <dgm:presLayoutVars>
          <dgm:hierBranch val="init"/>
        </dgm:presLayoutVars>
      </dgm:prSet>
      <dgm:spPr/>
    </dgm:pt>
    <dgm:pt modelId="{8FFC84D2-1DA1-4B47-99D4-AADE378EA264}" type="pres">
      <dgm:prSet presAssocID="{BFD4381D-E4DB-4F61-B1CA-6E4B96A78245}" presName="rootComposite" presStyleCnt="0"/>
      <dgm:spPr/>
    </dgm:pt>
    <dgm:pt modelId="{BCBFCDDE-6A06-485C-8584-DEC6F18BE6DC}" type="pres">
      <dgm:prSet presAssocID="{BFD4381D-E4DB-4F61-B1CA-6E4B96A78245}" presName="rootText" presStyleLbl="node2" presStyleIdx="0" presStyleCnt="3" custScaleY="591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709BE6-830A-4737-9625-37F807A174D6}" type="pres">
      <dgm:prSet presAssocID="{BFD4381D-E4DB-4F61-B1CA-6E4B96A78245}" presName="rootConnector" presStyleLbl="node2" presStyleIdx="0" presStyleCnt="3"/>
      <dgm:spPr/>
      <dgm:t>
        <a:bodyPr/>
        <a:lstStyle/>
        <a:p>
          <a:endParaRPr lang="en-US"/>
        </a:p>
      </dgm:t>
    </dgm:pt>
    <dgm:pt modelId="{35D8E65F-98BA-4A6D-88D8-228C70880361}" type="pres">
      <dgm:prSet presAssocID="{BFD4381D-E4DB-4F61-B1CA-6E4B96A78245}" presName="hierChild4" presStyleCnt="0"/>
      <dgm:spPr/>
    </dgm:pt>
    <dgm:pt modelId="{071A9FCB-E1E9-4D72-A3E9-31E57E37CC7F}" type="pres">
      <dgm:prSet presAssocID="{BFD4381D-E4DB-4F61-B1CA-6E4B96A78245}" presName="hierChild5" presStyleCnt="0"/>
      <dgm:spPr/>
    </dgm:pt>
    <dgm:pt modelId="{7B7D93EA-17AC-49F0-AE42-76D923AF4C40}" type="pres">
      <dgm:prSet presAssocID="{9796251F-59B5-4BC1-9182-BFB675687BA1}" presName="Name37" presStyleLbl="parChTrans1D2" presStyleIdx="1" presStyleCnt="3"/>
      <dgm:spPr/>
      <dgm:t>
        <a:bodyPr/>
        <a:lstStyle/>
        <a:p>
          <a:endParaRPr lang="en-US"/>
        </a:p>
      </dgm:t>
    </dgm:pt>
    <dgm:pt modelId="{9E8197B7-AC27-4C07-93B5-9F8E14691170}" type="pres">
      <dgm:prSet presAssocID="{E6334CFF-5FED-4815-B043-06F85B00121A}" presName="hierRoot2" presStyleCnt="0">
        <dgm:presLayoutVars>
          <dgm:hierBranch val="init"/>
        </dgm:presLayoutVars>
      </dgm:prSet>
      <dgm:spPr/>
    </dgm:pt>
    <dgm:pt modelId="{BF3B80B3-23E5-4903-9E4D-CB6CA63C8ED0}" type="pres">
      <dgm:prSet presAssocID="{E6334CFF-5FED-4815-B043-06F85B00121A}" presName="rootComposite" presStyleCnt="0"/>
      <dgm:spPr/>
    </dgm:pt>
    <dgm:pt modelId="{A8C51777-BB02-49B4-AC94-015B1E3AD566}" type="pres">
      <dgm:prSet presAssocID="{E6334CFF-5FED-4815-B043-06F85B00121A}" presName="rootText" presStyleLbl="node2" presStyleIdx="1" presStyleCnt="3" custScaleY="591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B65AA88-3C50-41EF-8724-9F2E8A3FCB23}" type="pres">
      <dgm:prSet presAssocID="{E6334CFF-5FED-4815-B043-06F85B00121A}" presName="rootConnector" presStyleLbl="node2" presStyleIdx="1" presStyleCnt="3"/>
      <dgm:spPr/>
      <dgm:t>
        <a:bodyPr/>
        <a:lstStyle/>
        <a:p>
          <a:endParaRPr lang="en-US"/>
        </a:p>
      </dgm:t>
    </dgm:pt>
    <dgm:pt modelId="{95936571-1340-4DA1-A7FA-A1E606958114}" type="pres">
      <dgm:prSet presAssocID="{E6334CFF-5FED-4815-B043-06F85B00121A}" presName="hierChild4" presStyleCnt="0"/>
      <dgm:spPr/>
    </dgm:pt>
    <dgm:pt modelId="{141522E2-FB32-41CE-9407-7F51B3ACD488}" type="pres">
      <dgm:prSet presAssocID="{E6334CFF-5FED-4815-B043-06F85B00121A}" presName="hierChild5" presStyleCnt="0"/>
      <dgm:spPr/>
    </dgm:pt>
    <dgm:pt modelId="{5276EA80-1439-47A2-BB95-17B70F793F9C}" type="pres">
      <dgm:prSet presAssocID="{92201289-0BC6-4FFF-AD7B-52909C03F2AA}" presName="Name37" presStyleLbl="parChTrans1D2" presStyleIdx="2" presStyleCnt="3"/>
      <dgm:spPr/>
      <dgm:t>
        <a:bodyPr/>
        <a:lstStyle/>
        <a:p>
          <a:endParaRPr lang="en-US"/>
        </a:p>
      </dgm:t>
    </dgm:pt>
    <dgm:pt modelId="{4A3C8AC9-56D6-41C7-8DF7-54B3376F5B7B}" type="pres">
      <dgm:prSet presAssocID="{CABB40FA-EC39-4EC1-B801-D653568CC248}" presName="hierRoot2" presStyleCnt="0">
        <dgm:presLayoutVars>
          <dgm:hierBranch val="init"/>
        </dgm:presLayoutVars>
      </dgm:prSet>
      <dgm:spPr/>
    </dgm:pt>
    <dgm:pt modelId="{4CA90FFA-D2C4-45A4-9A59-51C8E6E1175F}" type="pres">
      <dgm:prSet presAssocID="{CABB40FA-EC39-4EC1-B801-D653568CC248}" presName="rootComposite" presStyleCnt="0"/>
      <dgm:spPr/>
    </dgm:pt>
    <dgm:pt modelId="{8B75C354-D7B2-4E34-9A62-EA919D17F7E4}" type="pres">
      <dgm:prSet presAssocID="{CABB40FA-EC39-4EC1-B801-D653568CC248}" presName="rootText" presStyleLbl="node2" presStyleIdx="2" presStyleCnt="3" custScaleY="591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726356F-D734-43B2-8836-D3997E273E41}" type="pres">
      <dgm:prSet presAssocID="{CABB40FA-EC39-4EC1-B801-D653568CC248}" presName="rootConnector" presStyleLbl="node2" presStyleIdx="2" presStyleCnt="3"/>
      <dgm:spPr/>
      <dgm:t>
        <a:bodyPr/>
        <a:lstStyle/>
        <a:p>
          <a:endParaRPr lang="en-US"/>
        </a:p>
      </dgm:t>
    </dgm:pt>
    <dgm:pt modelId="{355811A0-DA8F-430C-9487-DE1769D5D37B}" type="pres">
      <dgm:prSet presAssocID="{CABB40FA-EC39-4EC1-B801-D653568CC248}" presName="hierChild4" presStyleCnt="0"/>
      <dgm:spPr/>
    </dgm:pt>
    <dgm:pt modelId="{16278465-A98F-4001-A98F-B479A49076D1}" type="pres">
      <dgm:prSet presAssocID="{CABB40FA-EC39-4EC1-B801-D653568CC248}" presName="hierChild5" presStyleCnt="0"/>
      <dgm:spPr/>
    </dgm:pt>
    <dgm:pt modelId="{1C390623-69F9-4550-804D-C1BA06387E15}" type="pres">
      <dgm:prSet presAssocID="{D9B1CE80-3F06-430A-B396-5FC9AD49ECFB}" presName="hierChild3" presStyleCnt="0"/>
      <dgm:spPr/>
    </dgm:pt>
  </dgm:ptLst>
  <dgm:cxnLst>
    <dgm:cxn modelId="{EC8BA2E5-2ED0-442B-9256-D60393362C35}" srcId="{D9B1CE80-3F06-430A-B396-5FC9AD49ECFB}" destId="{E6334CFF-5FED-4815-B043-06F85B00121A}" srcOrd="1" destOrd="0" parTransId="{9796251F-59B5-4BC1-9182-BFB675687BA1}" sibTransId="{1E82588A-0C38-472A-ABF6-464FDE1465C2}"/>
    <dgm:cxn modelId="{4E85C48C-2FDE-4326-81EC-7E7E9D79E27C}" type="presOf" srcId="{CABB40FA-EC39-4EC1-B801-D653568CC248}" destId="{8B75C354-D7B2-4E34-9A62-EA919D17F7E4}" srcOrd="0" destOrd="0" presId="urn:microsoft.com/office/officeart/2005/8/layout/orgChart1"/>
    <dgm:cxn modelId="{B716550C-F459-4ACA-AF2B-D6700EB34875}" type="presOf" srcId="{E6334CFF-5FED-4815-B043-06F85B00121A}" destId="{2B65AA88-3C50-41EF-8724-9F2E8A3FCB23}" srcOrd="1" destOrd="0" presId="urn:microsoft.com/office/officeart/2005/8/layout/orgChart1"/>
    <dgm:cxn modelId="{26761519-81A7-45CD-9610-277F10F9A180}" type="presOf" srcId="{BFD4381D-E4DB-4F61-B1CA-6E4B96A78245}" destId="{BCBFCDDE-6A06-485C-8584-DEC6F18BE6DC}" srcOrd="0" destOrd="0" presId="urn:microsoft.com/office/officeart/2005/8/layout/orgChart1"/>
    <dgm:cxn modelId="{29ABC977-0FCB-49A9-8F84-80A3A49735A9}" type="presOf" srcId="{E6334CFF-5FED-4815-B043-06F85B00121A}" destId="{A8C51777-BB02-49B4-AC94-015B1E3AD566}" srcOrd="0" destOrd="0" presId="urn:microsoft.com/office/officeart/2005/8/layout/orgChart1"/>
    <dgm:cxn modelId="{2FB5712F-1E0E-4484-B4F9-A6106591274D}" type="presOf" srcId="{92201289-0BC6-4FFF-AD7B-52909C03F2AA}" destId="{5276EA80-1439-47A2-BB95-17B70F793F9C}" srcOrd="0" destOrd="0" presId="urn:microsoft.com/office/officeart/2005/8/layout/orgChart1"/>
    <dgm:cxn modelId="{DB03C610-EEEE-418B-BD6E-5CAC2D2C61A5}" type="presOf" srcId="{D9B1CE80-3F06-430A-B396-5FC9AD49ECFB}" destId="{6E5B5E54-A8C2-4980-86AC-D16EFCC152DE}" srcOrd="1" destOrd="0" presId="urn:microsoft.com/office/officeart/2005/8/layout/orgChart1"/>
    <dgm:cxn modelId="{E54FB510-A424-483B-8652-197D03C23C63}" srcId="{D9B1CE80-3F06-430A-B396-5FC9AD49ECFB}" destId="{BFD4381D-E4DB-4F61-B1CA-6E4B96A78245}" srcOrd="0" destOrd="0" parTransId="{FD13C2CC-4FD9-4558-B44B-C05563CE0970}" sibTransId="{CAFA18A4-AB70-48DF-B88B-A285E49AA8EB}"/>
    <dgm:cxn modelId="{F898C6B0-40B8-4FC6-BE19-C2E6EF6FE177}" type="presOf" srcId="{CABB40FA-EC39-4EC1-B801-D653568CC248}" destId="{3726356F-D734-43B2-8836-D3997E273E41}" srcOrd="1" destOrd="0" presId="urn:microsoft.com/office/officeart/2005/8/layout/orgChart1"/>
    <dgm:cxn modelId="{214316A4-236D-4BD7-BBEC-BB09CA7E9867}" srcId="{463D7EC9-B2D8-412E-8B26-1466E3D35B20}" destId="{D9B1CE80-3F06-430A-B396-5FC9AD49ECFB}" srcOrd="0" destOrd="0" parTransId="{9A5382EE-6A7A-46BC-84EE-F90473429408}" sibTransId="{50A444E4-CD98-4054-B20A-9631B8B8D832}"/>
    <dgm:cxn modelId="{166A4D65-96AB-4BB8-8B78-637EAB720B1F}" type="presOf" srcId="{D9B1CE80-3F06-430A-B396-5FC9AD49ECFB}" destId="{530FCDA8-EA63-4345-A71E-59A279E1B03F}" srcOrd="0" destOrd="0" presId="urn:microsoft.com/office/officeart/2005/8/layout/orgChart1"/>
    <dgm:cxn modelId="{2AF522E8-0615-4536-8CA7-219CA7448AF9}" type="presOf" srcId="{463D7EC9-B2D8-412E-8B26-1466E3D35B20}" destId="{1511C38D-078A-4322-906B-ACFFFC6C6D63}" srcOrd="0" destOrd="0" presId="urn:microsoft.com/office/officeart/2005/8/layout/orgChart1"/>
    <dgm:cxn modelId="{A8A93788-51DE-4BE0-ACD1-9A4E11EDF89D}" srcId="{D9B1CE80-3F06-430A-B396-5FC9AD49ECFB}" destId="{CABB40FA-EC39-4EC1-B801-D653568CC248}" srcOrd="2" destOrd="0" parTransId="{92201289-0BC6-4FFF-AD7B-52909C03F2AA}" sibTransId="{DDE832CD-ADA1-491B-AD3F-03462D84B53C}"/>
    <dgm:cxn modelId="{EACEA735-833E-4779-B8EE-1BCAE12FA000}" type="presOf" srcId="{9796251F-59B5-4BC1-9182-BFB675687BA1}" destId="{7B7D93EA-17AC-49F0-AE42-76D923AF4C40}" srcOrd="0" destOrd="0" presId="urn:microsoft.com/office/officeart/2005/8/layout/orgChart1"/>
    <dgm:cxn modelId="{8A1E0AC8-5292-44A0-84D6-457B10F41038}" type="presOf" srcId="{FD13C2CC-4FD9-4558-B44B-C05563CE0970}" destId="{06056CFC-E18D-4A0B-A66E-FFE9C1CEFBA4}" srcOrd="0" destOrd="0" presId="urn:microsoft.com/office/officeart/2005/8/layout/orgChart1"/>
    <dgm:cxn modelId="{D7F679BE-326F-4B1D-803E-3C4D667F120B}" type="presOf" srcId="{BFD4381D-E4DB-4F61-B1CA-6E4B96A78245}" destId="{CE709BE6-830A-4737-9625-37F807A174D6}" srcOrd="1" destOrd="0" presId="urn:microsoft.com/office/officeart/2005/8/layout/orgChart1"/>
    <dgm:cxn modelId="{C79C5BF5-46CB-4EBC-BFBF-253360700FBC}" type="presParOf" srcId="{1511C38D-078A-4322-906B-ACFFFC6C6D63}" destId="{FC95BE38-6A16-4327-B3D8-626784CAEEA9}" srcOrd="0" destOrd="0" presId="urn:microsoft.com/office/officeart/2005/8/layout/orgChart1"/>
    <dgm:cxn modelId="{34D2153C-DACD-4451-A01C-30B259DE38E3}" type="presParOf" srcId="{FC95BE38-6A16-4327-B3D8-626784CAEEA9}" destId="{1517141C-08D2-43BC-B4E3-B6DBFE45E989}" srcOrd="0" destOrd="0" presId="urn:microsoft.com/office/officeart/2005/8/layout/orgChart1"/>
    <dgm:cxn modelId="{870C829A-7E13-495C-B9EC-1ED50288897F}" type="presParOf" srcId="{1517141C-08D2-43BC-B4E3-B6DBFE45E989}" destId="{530FCDA8-EA63-4345-A71E-59A279E1B03F}" srcOrd="0" destOrd="0" presId="urn:microsoft.com/office/officeart/2005/8/layout/orgChart1"/>
    <dgm:cxn modelId="{990434F5-9BBE-490C-861C-7647A070950D}" type="presParOf" srcId="{1517141C-08D2-43BC-B4E3-B6DBFE45E989}" destId="{6E5B5E54-A8C2-4980-86AC-D16EFCC152DE}" srcOrd="1" destOrd="0" presId="urn:microsoft.com/office/officeart/2005/8/layout/orgChart1"/>
    <dgm:cxn modelId="{A6B83DD1-328D-42E2-9435-1AB39BCA35BF}" type="presParOf" srcId="{FC95BE38-6A16-4327-B3D8-626784CAEEA9}" destId="{1D4D8E62-26F7-4655-81A1-440CD8257A42}" srcOrd="1" destOrd="0" presId="urn:microsoft.com/office/officeart/2005/8/layout/orgChart1"/>
    <dgm:cxn modelId="{DAD21923-590A-4D56-A2C8-D43D6CA884E9}" type="presParOf" srcId="{1D4D8E62-26F7-4655-81A1-440CD8257A42}" destId="{06056CFC-E18D-4A0B-A66E-FFE9C1CEFBA4}" srcOrd="0" destOrd="0" presId="urn:microsoft.com/office/officeart/2005/8/layout/orgChart1"/>
    <dgm:cxn modelId="{BDDDC396-4377-4E68-BD41-4D756DA7B3E4}" type="presParOf" srcId="{1D4D8E62-26F7-4655-81A1-440CD8257A42}" destId="{0136B961-D490-46E6-8122-8C51341C8022}" srcOrd="1" destOrd="0" presId="urn:microsoft.com/office/officeart/2005/8/layout/orgChart1"/>
    <dgm:cxn modelId="{D42D8103-C3C5-4BD5-8277-7A4DE76DE387}" type="presParOf" srcId="{0136B961-D490-46E6-8122-8C51341C8022}" destId="{8FFC84D2-1DA1-4B47-99D4-AADE378EA264}" srcOrd="0" destOrd="0" presId="urn:microsoft.com/office/officeart/2005/8/layout/orgChart1"/>
    <dgm:cxn modelId="{132309FD-750A-4B89-9E48-126F9C0A28B6}" type="presParOf" srcId="{8FFC84D2-1DA1-4B47-99D4-AADE378EA264}" destId="{BCBFCDDE-6A06-485C-8584-DEC6F18BE6DC}" srcOrd="0" destOrd="0" presId="urn:microsoft.com/office/officeart/2005/8/layout/orgChart1"/>
    <dgm:cxn modelId="{A740B173-E3F7-4804-98D3-D8348B67B3AE}" type="presParOf" srcId="{8FFC84D2-1DA1-4B47-99D4-AADE378EA264}" destId="{CE709BE6-830A-4737-9625-37F807A174D6}" srcOrd="1" destOrd="0" presId="urn:microsoft.com/office/officeart/2005/8/layout/orgChart1"/>
    <dgm:cxn modelId="{A4222F25-5F1E-42A4-A3FD-B7DEA81FA322}" type="presParOf" srcId="{0136B961-D490-46E6-8122-8C51341C8022}" destId="{35D8E65F-98BA-4A6D-88D8-228C70880361}" srcOrd="1" destOrd="0" presId="urn:microsoft.com/office/officeart/2005/8/layout/orgChart1"/>
    <dgm:cxn modelId="{CB327043-75C4-479C-89D6-D73160E29385}" type="presParOf" srcId="{0136B961-D490-46E6-8122-8C51341C8022}" destId="{071A9FCB-E1E9-4D72-A3E9-31E57E37CC7F}" srcOrd="2" destOrd="0" presId="urn:microsoft.com/office/officeart/2005/8/layout/orgChart1"/>
    <dgm:cxn modelId="{DD12EFBD-EF5E-4208-A506-12DA98AA78A4}" type="presParOf" srcId="{1D4D8E62-26F7-4655-81A1-440CD8257A42}" destId="{7B7D93EA-17AC-49F0-AE42-76D923AF4C40}" srcOrd="2" destOrd="0" presId="urn:microsoft.com/office/officeart/2005/8/layout/orgChart1"/>
    <dgm:cxn modelId="{32156618-6DC0-4C43-AA0A-2821C17A8059}" type="presParOf" srcId="{1D4D8E62-26F7-4655-81A1-440CD8257A42}" destId="{9E8197B7-AC27-4C07-93B5-9F8E14691170}" srcOrd="3" destOrd="0" presId="urn:microsoft.com/office/officeart/2005/8/layout/orgChart1"/>
    <dgm:cxn modelId="{CAA62875-B7C6-47A3-9821-F96E6887596E}" type="presParOf" srcId="{9E8197B7-AC27-4C07-93B5-9F8E14691170}" destId="{BF3B80B3-23E5-4903-9E4D-CB6CA63C8ED0}" srcOrd="0" destOrd="0" presId="urn:microsoft.com/office/officeart/2005/8/layout/orgChart1"/>
    <dgm:cxn modelId="{CB981453-0073-430A-9F39-B3EA27435B8A}" type="presParOf" srcId="{BF3B80B3-23E5-4903-9E4D-CB6CA63C8ED0}" destId="{A8C51777-BB02-49B4-AC94-015B1E3AD566}" srcOrd="0" destOrd="0" presId="urn:microsoft.com/office/officeart/2005/8/layout/orgChart1"/>
    <dgm:cxn modelId="{2F2AD9C2-9CA3-4460-B10A-23BFE7DC2B0F}" type="presParOf" srcId="{BF3B80B3-23E5-4903-9E4D-CB6CA63C8ED0}" destId="{2B65AA88-3C50-41EF-8724-9F2E8A3FCB23}" srcOrd="1" destOrd="0" presId="urn:microsoft.com/office/officeart/2005/8/layout/orgChart1"/>
    <dgm:cxn modelId="{A741F4BF-2272-48DC-825C-A45F808B53BB}" type="presParOf" srcId="{9E8197B7-AC27-4C07-93B5-9F8E14691170}" destId="{95936571-1340-4DA1-A7FA-A1E606958114}" srcOrd="1" destOrd="0" presId="urn:microsoft.com/office/officeart/2005/8/layout/orgChart1"/>
    <dgm:cxn modelId="{91C4B40E-DA37-4CB4-945B-0A7F204BDBB5}" type="presParOf" srcId="{9E8197B7-AC27-4C07-93B5-9F8E14691170}" destId="{141522E2-FB32-41CE-9407-7F51B3ACD488}" srcOrd="2" destOrd="0" presId="urn:microsoft.com/office/officeart/2005/8/layout/orgChart1"/>
    <dgm:cxn modelId="{2BDB7545-912C-4584-92E9-EB6763BF932C}" type="presParOf" srcId="{1D4D8E62-26F7-4655-81A1-440CD8257A42}" destId="{5276EA80-1439-47A2-BB95-17B70F793F9C}" srcOrd="4" destOrd="0" presId="urn:microsoft.com/office/officeart/2005/8/layout/orgChart1"/>
    <dgm:cxn modelId="{93939C7C-2838-4542-B57F-A7ED2F29BBF6}" type="presParOf" srcId="{1D4D8E62-26F7-4655-81A1-440CD8257A42}" destId="{4A3C8AC9-56D6-41C7-8DF7-54B3376F5B7B}" srcOrd="5" destOrd="0" presId="urn:microsoft.com/office/officeart/2005/8/layout/orgChart1"/>
    <dgm:cxn modelId="{53C0B6FA-AE14-48BC-BD8F-C71E6E98D4F2}" type="presParOf" srcId="{4A3C8AC9-56D6-41C7-8DF7-54B3376F5B7B}" destId="{4CA90FFA-D2C4-45A4-9A59-51C8E6E1175F}" srcOrd="0" destOrd="0" presId="urn:microsoft.com/office/officeart/2005/8/layout/orgChart1"/>
    <dgm:cxn modelId="{6D35C7D4-121B-4031-85D2-EF11C4913C5F}" type="presParOf" srcId="{4CA90FFA-D2C4-45A4-9A59-51C8E6E1175F}" destId="{8B75C354-D7B2-4E34-9A62-EA919D17F7E4}" srcOrd="0" destOrd="0" presId="urn:microsoft.com/office/officeart/2005/8/layout/orgChart1"/>
    <dgm:cxn modelId="{85730D24-EEAF-48F6-9976-BC3DC2D4C6C5}" type="presParOf" srcId="{4CA90FFA-D2C4-45A4-9A59-51C8E6E1175F}" destId="{3726356F-D734-43B2-8836-D3997E273E41}" srcOrd="1" destOrd="0" presId="urn:microsoft.com/office/officeart/2005/8/layout/orgChart1"/>
    <dgm:cxn modelId="{4B63A5A7-718F-4AD5-917C-4FD9D0BC689C}" type="presParOf" srcId="{4A3C8AC9-56D6-41C7-8DF7-54B3376F5B7B}" destId="{355811A0-DA8F-430C-9487-DE1769D5D37B}" srcOrd="1" destOrd="0" presId="urn:microsoft.com/office/officeart/2005/8/layout/orgChart1"/>
    <dgm:cxn modelId="{B6F720CB-13FB-4630-9C44-12C6929E93DC}" type="presParOf" srcId="{4A3C8AC9-56D6-41C7-8DF7-54B3376F5B7B}" destId="{16278465-A98F-4001-A98F-B479A49076D1}" srcOrd="2" destOrd="0" presId="urn:microsoft.com/office/officeart/2005/8/layout/orgChart1"/>
    <dgm:cxn modelId="{754BCDED-7F05-4AF6-B780-E1CE711E243A}" type="presParOf" srcId="{FC95BE38-6A16-4327-B3D8-626784CAEEA9}" destId="{1C390623-69F9-4550-804D-C1BA06387E1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815AE7A2-4F3A-47BE-80B8-405768C164C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F4C98E9-0CBB-4842-A60D-59DDE9E2D98F}">
      <dgm:prSet phldrT="[Text]" custT="1"/>
      <dgm:spPr/>
      <dgm:t>
        <a:bodyPr/>
        <a:lstStyle/>
        <a:p>
          <a:r>
            <a:rPr lang="en-US" sz="3000" dirty="0"/>
            <a:t>Testing of Coating System</a:t>
          </a:r>
        </a:p>
      </dgm:t>
    </dgm:pt>
    <dgm:pt modelId="{0509B903-1C23-49C2-B946-203407D0BFB9}" type="parTrans" cxnId="{27D91F0F-45EB-43C8-AF28-DE7C0E488E1F}">
      <dgm:prSet/>
      <dgm:spPr/>
      <dgm:t>
        <a:bodyPr/>
        <a:lstStyle/>
        <a:p>
          <a:endParaRPr lang="en-US"/>
        </a:p>
      </dgm:t>
    </dgm:pt>
    <dgm:pt modelId="{6D93D3F7-BE29-4BA2-82A3-FE8702C15D80}" type="sibTrans" cxnId="{27D91F0F-45EB-43C8-AF28-DE7C0E488E1F}">
      <dgm:prSet/>
      <dgm:spPr/>
      <dgm:t>
        <a:bodyPr/>
        <a:lstStyle/>
        <a:p>
          <a:endParaRPr lang="en-US"/>
        </a:p>
      </dgm:t>
    </dgm:pt>
    <dgm:pt modelId="{0623F1BF-561B-4DB1-9179-FC8AE91BF0E7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  <a:latin typeface="+mj-lt"/>
            </a:rPr>
            <a:t>Physical Testing</a:t>
          </a:r>
          <a:endParaRPr lang="en-US" dirty="0">
            <a:solidFill>
              <a:schemeClr val="bg1"/>
            </a:solidFill>
          </a:endParaRPr>
        </a:p>
      </dgm:t>
    </dgm:pt>
    <dgm:pt modelId="{22032E1F-3E2A-4709-ABDE-D9E6BB5DFDD5}" type="parTrans" cxnId="{7FDD02FE-AACB-4C10-9206-53CBC07BBB02}">
      <dgm:prSet/>
      <dgm:spPr/>
      <dgm:t>
        <a:bodyPr/>
        <a:lstStyle/>
        <a:p>
          <a:endParaRPr lang="en-US"/>
        </a:p>
      </dgm:t>
    </dgm:pt>
    <dgm:pt modelId="{B3E30EAE-51BC-4862-B964-8B5226CCB9F4}" type="sibTrans" cxnId="{7FDD02FE-AACB-4C10-9206-53CBC07BBB02}">
      <dgm:prSet/>
      <dgm:spPr/>
      <dgm:t>
        <a:bodyPr/>
        <a:lstStyle/>
        <a:p>
          <a:endParaRPr lang="en-US"/>
        </a:p>
      </dgm:t>
    </dgm:pt>
    <dgm:pt modelId="{A576FD14-9587-44B2-A95E-F89DCBAAA9C4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  <a:latin typeface="+mj-lt"/>
            </a:rPr>
            <a:t>Chemical Testing</a:t>
          </a:r>
          <a:endParaRPr lang="en-US" dirty="0">
            <a:solidFill>
              <a:schemeClr val="bg1"/>
            </a:solidFill>
          </a:endParaRPr>
        </a:p>
      </dgm:t>
    </dgm:pt>
    <dgm:pt modelId="{573D67D3-EC8B-4648-AD9C-4897C067C999}" type="parTrans" cxnId="{9B91B556-1FCC-40B3-A43D-E917307E4B01}">
      <dgm:prSet/>
      <dgm:spPr/>
      <dgm:t>
        <a:bodyPr/>
        <a:lstStyle/>
        <a:p>
          <a:endParaRPr lang="en-US"/>
        </a:p>
      </dgm:t>
    </dgm:pt>
    <dgm:pt modelId="{0CAF32FB-6DED-4F1A-A74B-8F95AA9A83E9}" type="sibTrans" cxnId="{9B91B556-1FCC-40B3-A43D-E917307E4B01}">
      <dgm:prSet/>
      <dgm:spPr/>
      <dgm:t>
        <a:bodyPr/>
        <a:lstStyle/>
        <a:p>
          <a:endParaRPr lang="en-US"/>
        </a:p>
      </dgm:t>
    </dgm:pt>
    <dgm:pt modelId="{AB9E5984-CFE8-4CF4-89F1-8B865E645B6B}">
      <dgm:prSet phldrT="[Text]"/>
      <dgm:spPr/>
      <dgm:t>
        <a:bodyPr/>
        <a:lstStyle/>
        <a:p>
          <a:r>
            <a:rPr lang="en-US" dirty="0">
              <a:solidFill>
                <a:schemeClr val="bg1"/>
              </a:solidFill>
              <a:latin typeface="+mj-lt"/>
            </a:rPr>
            <a:t>Coated Item Testing</a:t>
          </a:r>
          <a:endParaRPr lang="en-US" dirty="0">
            <a:solidFill>
              <a:schemeClr val="bg1"/>
            </a:solidFill>
          </a:endParaRPr>
        </a:p>
      </dgm:t>
    </dgm:pt>
    <dgm:pt modelId="{8672F432-52FD-449F-AA21-4D17BFBF0387}" type="parTrans" cxnId="{7EB0E0A5-839D-4F14-BA6C-A1C6F8322062}">
      <dgm:prSet/>
      <dgm:spPr/>
      <dgm:t>
        <a:bodyPr/>
        <a:lstStyle/>
        <a:p>
          <a:endParaRPr lang="en-US"/>
        </a:p>
      </dgm:t>
    </dgm:pt>
    <dgm:pt modelId="{FF465118-0DB5-4643-94E7-6DD15B9883F2}" type="sibTrans" cxnId="{7EB0E0A5-839D-4F14-BA6C-A1C6F8322062}">
      <dgm:prSet/>
      <dgm:spPr/>
      <dgm:t>
        <a:bodyPr/>
        <a:lstStyle/>
        <a:p>
          <a:endParaRPr lang="en-US"/>
        </a:p>
      </dgm:t>
    </dgm:pt>
    <dgm:pt modelId="{C321FF95-AB42-4E07-9603-A36536DD6989}">
      <dgm:prSet phldrT="[Text]" custT="1"/>
      <dgm:spPr/>
      <dgm:t>
        <a:bodyPr/>
        <a:lstStyle/>
        <a:p>
          <a:pPr algn="l">
            <a:lnSpc>
              <a:spcPct val="100000"/>
            </a:lnSpc>
            <a:spcBef>
              <a:spcPts val="600"/>
            </a:spcBef>
          </a:pPr>
          <a:r>
            <a:rPr lang="en-US" sz="1400" dirty="0">
              <a:solidFill>
                <a:schemeClr val="bg1"/>
              </a:solidFill>
            </a:rPr>
            <a:t>Density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Viscosity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Etc.</a:t>
          </a:r>
        </a:p>
      </dgm:t>
    </dgm:pt>
    <dgm:pt modelId="{BD3ECC26-F520-47CA-9E50-AE1AC520FD72}" type="parTrans" cxnId="{197FA778-4361-42D3-B64E-4B33DB5E5C37}">
      <dgm:prSet/>
      <dgm:spPr/>
      <dgm:t>
        <a:bodyPr/>
        <a:lstStyle/>
        <a:p>
          <a:endParaRPr lang="en-US"/>
        </a:p>
      </dgm:t>
    </dgm:pt>
    <dgm:pt modelId="{4D0C0358-0AE4-404F-AA3C-6078C2FDEDE6}" type="sibTrans" cxnId="{197FA778-4361-42D3-B64E-4B33DB5E5C37}">
      <dgm:prSet/>
      <dgm:spPr/>
      <dgm:t>
        <a:bodyPr/>
        <a:lstStyle/>
        <a:p>
          <a:endParaRPr lang="en-US"/>
        </a:p>
      </dgm:t>
    </dgm:pt>
    <dgm:pt modelId="{6CB811CD-AB6A-471E-A48A-7B48BE297271}">
      <dgm:prSet phldrT="[Text]" custT="1"/>
      <dgm:spPr/>
      <dgm:t>
        <a:bodyPr/>
        <a:lstStyle/>
        <a:p>
          <a:pPr algn="l">
            <a:lnSpc>
              <a:spcPct val="100000"/>
            </a:lnSpc>
            <a:spcBef>
              <a:spcPts val="600"/>
            </a:spcBef>
          </a:pPr>
          <a:r>
            <a:rPr lang="en-US" sz="1400" dirty="0">
              <a:solidFill>
                <a:schemeClr val="bg1"/>
              </a:solidFill>
            </a:rPr>
            <a:t>Flashpoint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Solid Content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Pigment Types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Etc.</a:t>
          </a:r>
        </a:p>
      </dgm:t>
    </dgm:pt>
    <dgm:pt modelId="{D251CD92-C71F-41E2-A8CB-9252D23E2D29}" type="parTrans" cxnId="{36087B64-9153-44C2-B465-62B50F65D465}">
      <dgm:prSet/>
      <dgm:spPr/>
      <dgm:t>
        <a:bodyPr/>
        <a:lstStyle/>
        <a:p>
          <a:endParaRPr lang="en-US"/>
        </a:p>
      </dgm:t>
    </dgm:pt>
    <dgm:pt modelId="{56F0E276-5D5C-4259-9A86-2437548624D9}" type="sibTrans" cxnId="{36087B64-9153-44C2-B465-62B50F65D465}">
      <dgm:prSet/>
      <dgm:spPr/>
      <dgm:t>
        <a:bodyPr/>
        <a:lstStyle/>
        <a:p>
          <a:endParaRPr lang="en-US"/>
        </a:p>
      </dgm:t>
    </dgm:pt>
    <dgm:pt modelId="{F3C814E1-1B97-4FFA-A52B-02654C95C67A}">
      <dgm:prSet phldrT="[Text]" custT="1"/>
      <dgm:spPr/>
      <dgm:t>
        <a:bodyPr/>
        <a:lstStyle/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en-US" sz="1400" dirty="0">
              <a:solidFill>
                <a:schemeClr val="bg1"/>
              </a:solidFill>
            </a:rPr>
            <a:t>Adhesion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Hardness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Flexibility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Dry Film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Thickness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LV/HV Holiday 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en-US" sz="1400" dirty="0">
              <a:solidFill>
                <a:schemeClr val="bg1"/>
              </a:solidFill>
            </a:rPr>
            <a:t>Testing</a:t>
          </a:r>
        </a:p>
        <a:p>
          <a:pPr algn="l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en-US" sz="1400" dirty="0">
              <a:solidFill>
                <a:schemeClr val="bg1"/>
              </a:solidFill>
            </a:rPr>
            <a:t>Etc.</a:t>
          </a:r>
        </a:p>
      </dgm:t>
    </dgm:pt>
    <dgm:pt modelId="{1EC116D4-E9C9-4CF1-984E-F15838924902}" type="parTrans" cxnId="{1045F844-DCFE-4967-8BD5-FC5FF390DD47}">
      <dgm:prSet/>
      <dgm:spPr/>
      <dgm:t>
        <a:bodyPr/>
        <a:lstStyle/>
        <a:p>
          <a:endParaRPr lang="en-US"/>
        </a:p>
      </dgm:t>
    </dgm:pt>
    <dgm:pt modelId="{3BD7F08F-5EAE-4DCB-AB0E-3F2EC1219559}" type="sibTrans" cxnId="{1045F844-DCFE-4967-8BD5-FC5FF390DD47}">
      <dgm:prSet/>
      <dgm:spPr/>
      <dgm:t>
        <a:bodyPr/>
        <a:lstStyle/>
        <a:p>
          <a:endParaRPr lang="en-US"/>
        </a:p>
      </dgm:t>
    </dgm:pt>
    <dgm:pt modelId="{1E882E40-9D8C-4E34-8115-59C026D34CF1}" type="pres">
      <dgm:prSet presAssocID="{815AE7A2-4F3A-47BE-80B8-405768C164C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EAF68F4-BFCE-4707-B6B2-0B5E3FC11F1A}" type="pres">
      <dgm:prSet presAssocID="{3F4C98E9-0CBB-4842-A60D-59DDE9E2D98F}" presName="hierRoot1" presStyleCnt="0">
        <dgm:presLayoutVars>
          <dgm:hierBranch val="init"/>
        </dgm:presLayoutVars>
      </dgm:prSet>
      <dgm:spPr/>
    </dgm:pt>
    <dgm:pt modelId="{2EE5908D-26A6-404A-B8ED-8AFC1BA477E5}" type="pres">
      <dgm:prSet presAssocID="{3F4C98E9-0CBB-4842-A60D-59DDE9E2D98F}" presName="rootComposite1" presStyleCnt="0"/>
      <dgm:spPr/>
    </dgm:pt>
    <dgm:pt modelId="{FFE7E8FD-F398-4ACD-BAFC-E584785CCF16}" type="pres">
      <dgm:prSet presAssocID="{3F4C98E9-0CBB-4842-A60D-59DDE9E2D98F}" presName="rootText1" presStyleLbl="node0" presStyleIdx="0" presStyleCnt="1" custScaleX="300402" custScaleY="6592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1435B40-1A1D-45A4-B04C-915EB30C72AD}" type="pres">
      <dgm:prSet presAssocID="{3F4C98E9-0CBB-4842-A60D-59DDE9E2D98F}" presName="rootConnector1" presStyleLbl="node1" presStyleIdx="0" presStyleCnt="0"/>
      <dgm:spPr/>
      <dgm:t>
        <a:bodyPr/>
        <a:lstStyle/>
        <a:p>
          <a:endParaRPr lang="en-US"/>
        </a:p>
      </dgm:t>
    </dgm:pt>
    <dgm:pt modelId="{69FB1445-F176-4048-8D92-59B19613C4A3}" type="pres">
      <dgm:prSet presAssocID="{3F4C98E9-0CBB-4842-A60D-59DDE9E2D98F}" presName="hierChild2" presStyleCnt="0"/>
      <dgm:spPr/>
    </dgm:pt>
    <dgm:pt modelId="{15866D55-9472-43B6-B19D-93AC0D01FBAA}" type="pres">
      <dgm:prSet presAssocID="{22032E1F-3E2A-4709-ABDE-D9E6BB5DFDD5}" presName="Name37" presStyleLbl="parChTrans1D2" presStyleIdx="0" presStyleCnt="3"/>
      <dgm:spPr/>
      <dgm:t>
        <a:bodyPr/>
        <a:lstStyle/>
        <a:p>
          <a:endParaRPr lang="en-US"/>
        </a:p>
      </dgm:t>
    </dgm:pt>
    <dgm:pt modelId="{0E0BFC09-04F8-472B-8C73-48F8C96221FB}" type="pres">
      <dgm:prSet presAssocID="{0623F1BF-561B-4DB1-9179-FC8AE91BF0E7}" presName="hierRoot2" presStyleCnt="0">
        <dgm:presLayoutVars>
          <dgm:hierBranch val="init"/>
        </dgm:presLayoutVars>
      </dgm:prSet>
      <dgm:spPr/>
    </dgm:pt>
    <dgm:pt modelId="{B992CA63-ADB8-4DE9-AE4E-F77E66E1914C}" type="pres">
      <dgm:prSet presAssocID="{0623F1BF-561B-4DB1-9179-FC8AE91BF0E7}" presName="rootComposite" presStyleCnt="0"/>
      <dgm:spPr/>
    </dgm:pt>
    <dgm:pt modelId="{4A8B6F10-CB1E-41C8-AF83-88EC6EB37412}" type="pres">
      <dgm:prSet presAssocID="{0623F1BF-561B-4DB1-9179-FC8AE91BF0E7}" presName="rootText" presStyleLbl="node2" presStyleIdx="0" presStyleCnt="3" custScaleY="451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20A220F-5CDA-4597-9444-FFFF8A0F357C}" type="pres">
      <dgm:prSet presAssocID="{0623F1BF-561B-4DB1-9179-FC8AE91BF0E7}" presName="rootConnector" presStyleLbl="node2" presStyleIdx="0" presStyleCnt="3"/>
      <dgm:spPr/>
      <dgm:t>
        <a:bodyPr/>
        <a:lstStyle/>
        <a:p>
          <a:endParaRPr lang="en-US"/>
        </a:p>
      </dgm:t>
    </dgm:pt>
    <dgm:pt modelId="{24E33ADF-6909-4542-BE66-459B8F3F66B5}" type="pres">
      <dgm:prSet presAssocID="{0623F1BF-561B-4DB1-9179-FC8AE91BF0E7}" presName="hierChild4" presStyleCnt="0"/>
      <dgm:spPr/>
    </dgm:pt>
    <dgm:pt modelId="{F54EF96B-6E18-452F-871B-A0EB49A71150}" type="pres">
      <dgm:prSet presAssocID="{BD3ECC26-F520-47CA-9E50-AE1AC520FD72}" presName="Name37" presStyleLbl="parChTrans1D3" presStyleIdx="0" presStyleCnt="3"/>
      <dgm:spPr/>
      <dgm:t>
        <a:bodyPr/>
        <a:lstStyle/>
        <a:p>
          <a:endParaRPr lang="en-US"/>
        </a:p>
      </dgm:t>
    </dgm:pt>
    <dgm:pt modelId="{F10F7BA8-BC31-42D9-B25D-E1AF87F3B3A2}" type="pres">
      <dgm:prSet presAssocID="{C321FF95-AB42-4E07-9603-A36536DD6989}" presName="hierRoot2" presStyleCnt="0">
        <dgm:presLayoutVars>
          <dgm:hierBranch val="init"/>
        </dgm:presLayoutVars>
      </dgm:prSet>
      <dgm:spPr/>
    </dgm:pt>
    <dgm:pt modelId="{F7117E0B-B15F-4C9C-8B9C-8F33D5D7311F}" type="pres">
      <dgm:prSet presAssocID="{C321FF95-AB42-4E07-9603-A36536DD6989}" presName="rootComposite" presStyleCnt="0"/>
      <dgm:spPr/>
    </dgm:pt>
    <dgm:pt modelId="{A5F04E68-0A94-4985-8B59-58A81803B2F8}" type="pres">
      <dgm:prSet presAssocID="{C321FF95-AB42-4E07-9603-A36536DD6989}" presName="rootText" presStyleLbl="node3" presStyleIdx="0" presStyleCnt="3" custScaleX="57988" custScaleY="6001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501CC6A-B06F-43BF-ABE8-ABB2D3FC9B92}" type="pres">
      <dgm:prSet presAssocID="{C321FF95-AB42-4E07-9603-A36536DD6989}" presName="rootConnector" presStyleLbl="node3" presStyleIdx="0" presStyleCnt="3"/>
      <dgm:spPr/>
      <dgm:t>
        <a:bodyPr/>
        <a:lstStyle/>
        <a:p>
          <a:endParaRPr lang="en-US"/>
        </a:p>
      </dgm:t>
    </dgm:pt>
    <dgm:pt modelId="{CEA603BA-E5BE-4195-AF82-8418474E15BC}" type="pres">
      <dgm:prSet presAssocID="{C321FF95-AB42-4E07-9603-A36536DD6989}" presName="hierChild4" presStyleCnt="0"/>
      <dgm:spPr/>
    </dgm:pt>
    <dgm:pt modelId="{7748597B-4A6D-40D6-984B-FC7EF1DD6FD6}" type="pres">
      <dgm:prSet presAssocID="{C321FF95-AB42-4E07-9603-A36536DD6989}" presName="hierChild5" presStyleCnt="0"/>
      <dgm:spPr/>
    </dgm:pt>
    <dgm:pt modelId="{35BA70E6-57C5-49A9-8A55-34B2236F7D55}" type="pres">
      <dgm:prSet presAssocID="{0623F1BF-561B-4DB1-9179-FC8AE91BF0E7}" presName="hierChild5" presStyleCnt="0"/>
      <dgm:spPr/>
    </dgm:pt>
    <dgm:pt modelId="{F7D1BDBF-05D0-4CC7-8F2F-26484FFFB408}" type="pres">
      <dgm:prSet presAssocID="{573D67D3-EC8B-4648-AD9C-4897C067C999}" presName="Name37" presStyleLbl="parChTrans1D2" presStyleIdx="1" presStyleCnt="3"/>
      <dgm:spPr/>
      <dgm:t>
        <a:bodyPr/>
        <a:lstStyle/>
        <a:p>
          <a:endParaRPr lang="en-US"/>
        </a:p>
      </dgm:t>
    </dgm:pt>
    <dgm:pt modelId="{28084DCC-DF93-4317-B78F-E3D842F3C67F}" type="pres">
      <dgm:prSet presAssocID="{A576FD14-9587-44B2-A95E-F89DCBAAA9C4}" presName="hierRoot2" presStyleCnt="0">
        <dgm:presLayoutVars>
          <dgm:hierBranch val="init"/>
        </dgm:presLayoutVars>
      </dgm:prSet>
      <dgm:spPr/>
    </dgm:pt>
    <dgm:pt modelId="{0E814B94-0A7F-49C6-8C94-05DE3DC3FBB2}" type="pres">
      <dgm:prSet presAssocID="{A576FD14-9587-44B2-A95E-F89DCBAAA9C4}" presName="rootComposite" presStyleCnt="0"/>
      <dgm:spPr/>
    </dgm:pt>
    <dgm:pt modelId="{2110B32D-CD87-46F6-BAE3-6A3F2008524A}" type="pres">
      <dgm:prSet presAssocID="{A576FD14-9587-44B2-A95E-F89DCBAAA9C4}" presName="rootText" presStyleLbl="node2" presStyleIdx="1" presStyleCnt="3" custScaleY="451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BA95636-F0BA-4C4A-9CB9-110370774E52}" type="pres">
      <dgm:prSet presAssocID="{A576FD14-9587-44B2-A95E-F89DCBAAA9C4}" presName="rootConnector" presStyleLbl="node2" presStyleIdx="1" presStyleCnt="3"/>
      <dgm:spPr/>
      <dgm:t>
        <a:bodyPr/>
        <a:lstStyle/>
        <a:p>
          <a:endParaRPr lang="en-US"/>
        </a:p>
      </dgm:t>
    </dgm:pt>
    <dgm:pt modelId="{DEBA0E72-CA83-4AA0-9BB9-9CCD7244A3DE}" type="pres">
      <dgm:prSet presAssocID="{A576FD14-9587-44B2-A95E-F89DCBAAA9C4}" presName="hierChild4" presStyleCnt="0"/>
      <dgm:spPr/>
    </dgm:pt>
    <dgm:pt modelId="{38BFD663-9ADC-4591-B174-0322EF00B899}" type="pres">
      <dgm:prSet presAssocID="{D251CD92-C71F-41E2-A8CB-9252D23E2D29}" presName="Name37" presStyleLbl="parChTrans1D3" presStyleIdx="1" presStyleCnt="3"/>
      <dgm:spPr/>
      <dgm:t>
        <a:bodyPr/>
        <a:lstStyle/>
        <a:p>
          <a:endParaRPr lang="en-US"/>
        </a:p>
      </dgm:t>
    </dgm:pt>
    <dgm:pt modelId="{53C42C19-C125-4E38-9863-A3BE27CF9561}" type="pres">
      <dgm:prSet presAssocID="{6CB811CD-AB6A-471E-A48A-7B48BE297271}" presName="hierRoot2" presStyleCnt="0">
        <dgm:presLayoutVars>
          <dgm:hierBranch val="init"/>
        </dgm:presLayoutVars>
      </dgm:prSet>
      <dgm:spPr/>
    </dgm:pt>
    <dgm:pt modelId="{F5A34383-1D63-4D3D-A041-F2D54C669FAB}" type="pres">
      <dgm:prSet presAssocID="{6CB811CD-AB6A-471E-A48A-7B48BE297271}" presName="rootComposite" presStyleCnt="0"/>
      <dgm:spPr/>
    </dgm:pt>
    <dgm:pt modelId="{0E7F6DAC-F161-4DD2-B5FE-B542AC680416}" type="pres">
      <dgm:prSet presAssocID="{6CB811CD-AB6A-471E-A48A-7B48BE297271}" presName="rootText" presStyleLbl="node3" presStyleIdx="1" presStyleCnt="3" custScaleX="61966" custScaleY="7427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C84E73E-BDA8-4B5C-ABBA-A1A3F9C3E650}" type="pres">
      <dgm:prSet presAssocID="{6CB811CD-AB6A-471E-A48A-7B48BE297271}" presName="rootConnector" presStyleLbl="node3" presStyleIdx="1" presStyleCnt="3"/>
      <dgm:spPr/>
      <dgm:t>
        <a:bodyPr/>
        <a:lstStyle/>
        <a:p>
          <a:endParaRPr lang="en-US"/>
        </a:p>
      </dgm:t>
    </dgm:pt>
    <dgm:pt modelId="{C5DD76CC-56E0-4720-BA88-026B3A367E41}" type="pres">
      <dgm:prSet presAssocID="{6CB811CD-AB6A-471E-A48A-7B48BE297271}" presName="hierChild4" presStyleCnt="0"/>
      <dgm:spPr/>
    </dgm:pt>
    <dgm:pt modelId="{E33DCB72-5F84-4232-A85F-BD901DA311C3}" type="pres">
      <dgm:prSet presAssocID="{6CB811CD-AB6A-471E-A48A-7B48BE297271}" presName="hierChild5" presStyleCnt="0"/>
      <dgm:spPr/>
    </dgm:pt>
    <dgm:pt modelId="{2FCA0DA2-5D82-4440-9C9D-9AFAB01A7777}" type="pres">
      <dgm:prSet presAssocID="{A576FD14-9587-44B2-A95E-F89DCBAAA9C4}" presName="hierChild5" presStyleCnt="0"/>
      <dgm:spPr/>
    </dgm:pt>
    <dgm:pt modelId="{64DD3FDF-089B-4CA0-AE9D-7D0A241AFC5D}" type="pres">
      <dgm:prSet presAssocID="{8672F432-52FD-449F-AA21-4D17BFBF0387}" presName="Name37" presStyleLbl="parChTrans1D2" presStyleIdx="2" presStyleCnt="3"/>
      <dgm:spPr/>
      <dgm:t>
        <a:bodyPr/>
        <a:lstStyle/>
        <a:p>
          <a:endParaRPr lang="en-US"/>
        </a:p>
      </dgm:t>
    </dgm:pt>
    <dgm:pt modelId="{DC5AC69F-734D-4341-82A7-5CB162FD760F}" type="pres">
      <dgm:prSet presAssocID="{AB9E5984-CFE8-4CF4-89F1-8B865E645B6B}" presName="hierRoot2" presStyleCnt="0">
        <dgm:presLayoutVars>
          <dgm:hierBranch val="init"/>
        </dgm:presLayoutVars>
      </dgm:prSet>
      <dgm:spPr/>
    </dgm:pt>
    <dgm:pt modelId="{9F30EB3C-6CB0-4818-9C1E-1FA832B73401}" type="pres">
      <dgm:prSet presAssocID="{AB9E5984-CFE8-4CF4-89F1-8B865E645B6B}" presName="rootComposite" presStyleCnt="0"/>
      <dgm:spPr/>
    </dgm:pt>
    <dgm:pt modelId="{A66E5A38-E2E2-44B5-B359-08F18E555C9D}" type="pres">
      <dgm:prSet presAssocID="{AB9E5984-CFE8-4CF4-89F1-8B865E645B6B}" presName="rootText" presStyleLbl="node2" presStyleIdx="2" presStyleCnt="3" custScaleY="451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4FB2398-FBBA-4B91-A96F-5DF779C23154}" type="pres">
      <dgm:prSet presAssocID="{AB9E5984-CFE8-4CF4-89F1-8B865E645B6B}" presName="rootConnector" presStyleLbl="node2" presStyleIdx="2" presStyleCnt="3"/>
      <dgm:spPr/>
      <dgm:t>
        <a:bodyPr/>
        <a:lstStyle/>
        <a:p>
          <a:endParaRPr lang="en-US"/>
        </a:p>
      </dgm:t>
    </dgm:pt>
    <dgm:pt modelId="{33550094-4C0D-4830-859A-BBD8B889F6B8}" type="pres">
      <dgm:prSet presAssocID="{AB9E5984-CFE8-4CF4-89F1-8B865E645B6B}" presName="hierChild4" presStyleCnt="0"/>
      <dgm:spPr/>
    </dgm:pt>
    <dgm:pt modelId="{EEFDED6B-E91B-4B7C-A690-CA829CEA5F99}" type="pres">
      <dgm:prSet presAssocID="{1EC116D4-E9C9-4CF1-984E-F15838924902}" presName="Name37" presStyleLbl="parChTrans1D3" presStyleIdx="2" presStyleCnt="3"/>
      <dgm:spPr/>
      <dgm:t>
        <a:bodyPr/>
        <a:lstStyle/>
        <a:p>
          <a:endParaRPr lang="en-US"/>
        </a:p>
      </dgm:t>
    </dgm:pt>
    <dgm:pt modelId="{E8C508C2-750F-4698-9B0A-8B709226AF6A}" type="pres">
      <dgm:prSet presAssocID="{F3C814E1-1B97-4FFA-A52B-02654C95C67A}" presName="hierRoot2" presStyleCnt="0">
        <dgm:presLayoutVars>
          <dgm:hierBranch val="init"/>
        </dgm:presLayoutVars>
      </dgm:prSet>
      <dgm:spPr/>
    </dgm:pt>
    <dgm:pt modelId="{DD95D07F-1C8C-4CE4-A942-EC74ED761FA4}" type="pres">
      <dgm:prSet presAssocID="{F3C814E1-1B97-4FFA-A52B-02654C95C67A}" presName="rootComposite" presStyleCnt="0"/>
      <dgm:spPr/>
    </dgm:pt>
    <dgm:pt modelId="{A1AD8E2F-3FD0-42B4-97AD-7F22006A555E}" type="pres">
      <dgm:prSet presAssocID="{F3C814E1-1B97-4FFA-A52B-02654C95C67A}" presName="rootText" presStyleLbl="node3" presStyleIdx="2" presStyleCnt="3" custScaleX="72893" custScaleY="12589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D690389-745F-433C-BBED-5B40516C85F0}" type="pres">
      <dgm:prSet presAssocID="{F3C814E1-1B97-4FFA-A52B-02654C95C67A}" presName="rootConnector" presStyleLbl="node3" presStyleIdx="2" presStyleCnt="3"/>
      <dgm:spPr/>
      <dgm:t>
        <a:bodyPr/>
        <a:lstStyle/>
        <a:p>
          <a:endParaRPr lang="en-US"/>
        </a:p>
      </dgm:t>
    </dgm:pt>
    <dgm:pt modelId="{D4424097-DBE5-4264-9333-9D90FCEB8CEB}" type="pres">
      <dgm:prSet presAssocID="{F3C814E1-1B97-4FFA-A52B-02654C95C67A}" presName="hierChild4" presStyleCnt="0"/>
      <dgm:spPr/>
    </dgm:pt>
    <dgm:pt modelId="{FD9AB270-AA85-4D14-8B9A-09D469A2E80C}" type="pres">
      <dgm:prSet presAssocID="{F3C814E1-1B97-4FFA-A52B-02654C95C67A}" presName="hierChild5" presStyleCnt="0"/>
      <dgm:spPr/>
    </dgm:pt>
    <dgm:pt modelId="{FD1BC991-6BB6-4227-A5A0-F84E350BA451}" type="pres">
      <dgm:prSet presAssocID="{AB9E5984-CFE8-4CF4-89F1-8B865E645B6B}" presName="hierChild5" presStyleCnt="0"/>
      <dgm:spPr/>
    </dgm:pt>
    <dgm:pt modelId="{C91F9FFF-3B68-4B5A-8242-3D4CBCA9ABAE}" type="pres">
      <dgm:prSet presAssocID="{3F4C98E9-0CBB-4842-A60D-59DDE9E2D98F}" presName="hierChild3" presStyleCnt="0"/>
      <dgm:spPr/>
    </dgm:pt>
  </dgm:ptLst>
  <dgm:cxnLst>
    <dgm:cxn modelId="{53D237EE-87EF-422C-9EA2-1F892BBA8685}" type="presOf" srcId="{3F4C98E9-0CBB-4842-A60D-59DDE9E2D98F}" destId="{E1435B40-1A1D-45A4-B04C-915EB30C72AD}" srcOrd="1" destOrd="0" presId="urn:microsoft.com/office/officeart/2005/8/layout/orgChart1"/>
    <dgm:cxn modelId="{9B91B556-1FCC-40B3-A43D-E917307E4B01}" srcId="{3F4C98E9-0CBB-4842-A60D-59DDE9E2D98F}" destId="{A576FD14-9587-44B2-A95E-F89DCBAAA9C4}" srcOrd="1" destOrd="0" parTransId="{573D67D3-EC8B-4648-AD9C-4897C067C999}" sibTransId="{0CAF32FB-6DED-4F1A-A74B-8F95AA9A83E9}"/>
    <dgm:cxn modelId="{D9F01351-AFB7-4346-9D07-B412F1B4BA7C}" type="presOf" srcId="{BD3ECC26-F520-47CA-9E50-AE1AC520FD72}" destId="{F54EF96B-6E18-452F-871B-A0EB49A71150}" srcOrd="0" destOrd="0" presId="urn:microsoft.com/office/officeart/2005/8/layout/orgChart1"/>
    <dgm:cxn modelId="{1045F844-DCFE-4967-8BD5-FC5FF390DD47}" srcId="{AB9E5984-CFE8-4CF4-89F1-8B865E645B6B}" destId="{F3C814E1-1B97-4FFA-A52B-02654C95C67A}" srcOrd="0" destOrd="0" parTransId="{1EC116D4-E9C9-4CF1-984E-F15838924902}" sibTransId="{3BD7F08F-5EAE-4DCB-AB0E-3F2EC1219559}"/>
    <dgm:cxn modelId="{57EF2E77-FA4E-4640-8F1E-3C3406427943}" type="presOf" srcId="{A576FD14-9587-44B2-A95E-F89DCBAAA9C4}" destId="{9BA95636-F0BA-4C4A-9CB9-110370774E52}" srcOrd="1" destOrd="0" presId="urn:microsoft.com/office/officeart/2005/8/layout/orgChart1"/>
    <dgm:cxn modelId="{570B60FB-52DE-4834-84D5-48C8C859EC0A}" type="presOf" srcId="{C321FF95-AB42-4E07-9603-A36536DD6989}" destId="{A5F04E68-0A94-4985-8B59-58A81803B2F8}" srcOrd="0" destOrd="0" presId="urn:microsoft.com/office/officeart/2005/8/layout/orgChart1"/>
    <dgm:cxn modelId="{C1DD30B0-55E1-4F11-8312-AAF793524D79}" type="presOf" srcId="{A576FD14-9587-44B2-A95E-F89DCBAAA9C4}" destId="{2110B32D-CD87-46F6-BAE3-6A3F2008524A}" srcOrd="0" destOrd="0" presId="urn:microsoft.com/office/officeart/2005/8/layout/orgChart1"/>
    <dgm:cxn modelId="{E2C2AAFC-65DB-4CF0-BC3C-C3CE3ECA5E3B}" type="presOf" srcId="{AB9E5984-CFE8-4CF4-89F1-8B865E645B6B}" destId="{64FB2398-FBBA-4B91-A96F-5DF779C23154}" srcOrd="1" destOrd="0" presId="urn:microsoft.com/office/officeart/2005/8/layout/orgChart1"/>
    <dgm:cxn modelId="{36087B64-9153-44C2-B465-62B50F65D465}" srcId="{A576FD14-9587-44B2-A95E-F89DCBAAA9C4}" destId="{6CB811CD-AB6A-471E-A48A-7B48BE297271}" srcOrd="0" destOrd="0" parTransId="{D251CD92-C71F-41E2-A8CB-9252D23E2D29}" sibTransId="{56F0E276-5D5C-4259-9A86-2437548624D9}"/>
    <dgm:cxn modelId="{08539297-CF5E-4072-BCE6-11A648074C8F}" type="presOf" srcId="{8672F432-52FD-449F-AA21-4D17BFBF0387}" destId="{64DD3FDF-089B-4CA0-AE9D-7D0A241AFC5D}" srcOrd="0" destOrd="0" presId="urn:microsoft.com/office/officeart/2005/8/layout/orgChart1"/>
    <dgm:cxn modelId="{842EE987-33FF-4597-A90F-D166E3C62504}" type="presOf" srcId="{573D67D3-EC8B-4648-AD9C-4897C067C999}" destId="{F7D1BDBF-05D0-4CC7-8F2F-26484FFFB408}" srcOrd="0" destOrd="0" presId="urn:microsoft.com/office/officeart/2005/8/layout/orgChart1"/>
    <dgm:cxn modelId="{9BCA2061-E8A3-4130-9DAD-BE6117A168D9}" type="presOf" srcId="{815AE7A2-4F3A-47BE-80B8-405768C164C1}" destId="{1E882E40-9D8C-4E34-8115-59C026D34CF1}" srcOrd="0" destOrd="0" presId="urn:microsoft.com/office/officeart/2005/8/layout/orgChart1"/>
    <dgm:cxn modelId="{6846F241-DD36-483E-AE79-4CFBA31FE287}" type="presOf" srcId="{C321FF95-AB42-4E07-9603-A36536DD6989}" destId="{D501CC6A-B06F-43BF-ABE8-ABB2D3FC9B92}" srcOrd="1" destOrd="0" presId="urn:microsoft.com/office/officeart/2005/8/layout/orgChart1"/>
    <dgm:cxn modelId="{11C379E6-6441-48A1-ABCF-CAC57FA85942}" type="presOf" srcId="{D251CD92-C71F-41E2-A8CB-9252D23E2D29}" destId="{38BFD663-9ADC-4591-B174-0322EF00B899}" srcOrd="0" destOrd="0" presId="urn:microsoft.com/office/officeart/2005/8/layout/orgChart1"/>
    <dgm:cxn modelId="{5A87F332-2312-420F-BCDA-2C3E338968B9}" type="presOf" srcId="{AB9E5984-CFE8-4CF4-89F1-8B865E645B6B}" destId="{A66E5A38-E2E2-44B5-B359-08F18E555C9D}" srcOrd="0" destOrd="0" presId="urn:microsoft.com/office/officeart/2005/8/layout/orgChart1"/>
    <dgm:cxn modelId="{51EE7B86-93AE-43F1-B74F-71D44F47DF05}" type="presOf" srcId="{1EC116D4-E9C9-4CF1-984E-F15838924902}" destId="{EEFDED6B-E91B-4B7C-A690-CA829CEA5F99}" srcOrd="0" destOrd="0" presId="urn:microsoft.com/office/officeart/2005/8/layout/orgChart1"/>
    <dgm:cxn modelId="{57C1E939-5206-46B2-ABEA-D534DB8C417F}" type="presOf" srcId="{22032E1F-3E2A-4709-ABDE-D9E6BB5DFDD5}" destId="{15866D55-9472-43B6-B19D-93AC0D01FBAA}" srcOrd="0" destOrd="0" presId="urn:microsoft.com/office/officeart/2005/8/layout/orgChart1"/>
    <dgm:cxn modelId="{F46CADC6-9140-4281-997C-F4F0219CDE51}" type="presOf" srcId="{F3C814E1-1B97-4FFA-A52B-02654C95C67A}" destId="{A1AD8E2F-3FD0-42B4-97AD-7F22006A555E}" srcOrd="0" destOrd="0" presId="urn:microsoft.com/office/officeart/2005/8/layout/orgChart1"/>
    <dgm:cxn modelId="{2E1A0C95-8BDA-4007-82F5-388C97010FBE}" type="presOf" srcId="{6CB811CD-AB6A-471E-A48A-7B48BE297271}" destId="{0E7F6DAC-F161-4DD2-B5FE-B542AC680416}" srcOrd="0" destOrd="0" presId="urn:microsoft.com/office/officeart/2005/8/layout/orgChart1"/>
    <dgm:cxn modelId="{8E5B568B-0367-47E4-9593-C029F741A93C}" type="presOf" srcId="{3F4C98E9-0CBB-4842-A60D-59DDE9E2D98F}" destId="{FFE7E8FD-F398-4ACD-BAFC-E584785CCF16}" srcOrd="0" destOrd="0" presId="urn:microsoft.com/office/officeart/2005/8/layout/orgChart1"/>
    <dgm:cxn modelId="{197FA778-4361-42D3-B64E-4B33DB5E5C37}" srcId="{0623F1BF-561B-4DB1-9179-FC8AE91BF0E7}" destId="{C321FF95-AB42-4E07-9603-A36536DD6989}" srcOrd="0" destOrd="0" parTransId="{BD3ECC26-F520-47CA-9E50-AE1AC520FD72}" sibTransId="{4D0C0358-0AE4-404F-AA3C-6078C2FDEDE6}"/>
    <dgm:cxn modelId="{751642DC-3F2D-4423-BF60-8F97335A8917}" type="presOf" srcId="{0623F1BF-561B-4DB1-9179-FC8AE91BF0E7}" destId="{4A8B6F10-CB1E-41C8-AF83-88EC6EB37412}" srcOrd="0" destOrd="0" presId="urn:microsoft.com/office/officeart/2005/8/layout/orgChart1"/>
    <dgm:cxn modelId="{5D340BD1-5BD3-4DDF-8135-DD6BB2347DD9}" type="presOf" srcId="{0623F1BF-561B-4DB1-9179-FC8AE91BF0E7}" destId="{320A220F-5CDA-4597-9444-FFFF8A0F357C}" srcOrd="1" destOrd="0" presId="urn:microsoft.com/office/officeart/2005/8/layout/orgChart1"/>
    <dgm:cxn modelId="{7FDD02FE-AACB-4C10-9206-53CBC07BBB02}" srcId="{3F4C98E9-0CBB-4842-A60D-59DDE9E2D98F}" destId="{0623F1BF-561B-4DB1-9179-FC8AE91BF0E7}" srcOrd="0" destOrd="0" parTransId="{22032E1F-3E2A-4709-ABDE-D9E6BB5DFDD5}" sibTransId="{B3E30EAE-51BC-4862-B964-8B5226CCB9F4}"/>
    <dgm:cxn modelId="{27D91F0F-45EB-43C8-AF28-DE7C0E488E1F}" srcId="{815AE7A2-4F3A-47BE-80B8-405768C164C1}" destId="{3F4C98E9-0CBB-4842-A60D-59DDE9E2D98F}" srcOrd="0" destOrd="0" parTransId="{0509B903-1C23-49C2-B946-203407D0BFB9}" sibTransId="{6D93D3F7-BE29-4BA2-82A3-FE8702C15D80}"/>
    <dgm:cxn modelId="{7EB0E0A5-839D-4F14-BA6C-A1C6F8322062}" srcId="{3F4C98E9-0CBB-4842-A60D-59DDE9E2D98F}" destId="{AB9E5984-CFE8-4CF4-89F1-8B865E645B6B}" srcOrd="2" destOrd="0" parTransId="{8672F432-52FD-449F-AA21-4D17BFBF0387}" sibTransId="{FF465118-0DB5-4643-94E7-6DD15B9883F2}"/>
    <dgm:cxn modelId="{0945D5D4-82EA-4BAE-B8C6-65260EEE4804}" type="presOf" srcId="{6CB811CD-AB6A-471E-A48A-7B48BE297271}" destId="{9C84E73E-BDA8-4B5C-ABBA-A1A3F9C3E650}" srcOrd="1" destOrd="0" presId="urn:microsoft.com/office/officeart/2005/8/layout/orgChart1"/>
    <dgm:cxn modelId="{41D3A0C9-727B-4A75-AD88-89FA058E473E}" type="presOf" srcId="{F3C814E1-1B97-4FFA-A52B-02654C95C67A}" destId="{BD690389-745F-433C-BBED-5B40516C85F0}" srcOrd="1" destOrd="0" presId="urn:microsoft.com/office/officeart/2005/8/layout/orgChart1"/>
    <dgm:cxn modelId="{EE3E8CFB-E7B2-4ABC-94C3-088FD2AE26EC}" type="presParOf" srcId="{1E882E40-9D8C-4E34-8115-59C026D34CF1}" destId="{0EAF68F4-BFCE-4707-B6B2-0B5E3FC11F1A}" srcOrd="0" destOrd="0" presId="urn:microsoft.com/office/officeart/2005/8/layout/orgChart1"/>
    <dgm:cxn modelId="{CC4FE3E7-CEBE-4554-A662-0B24AC67E423}" type="presParOf" srcId="{0EAF68F4-BFCE-4707-B6B2-0B5E3FC11F1A}" destId="{2EE5908D-26A6-404A-B8ED-8AFC1BA477E5}" srcOrd="0" destOrd="0" presId="urn:microsoft.com/office/officeart/2005/8/layout/orgChart1"/>
    <dgm:cxn modelId="{55B52D25-A644-4D2A-8312-0026250ECBED}" type="presParOf" srcId="{2EE5908D-26A6-404A-B8ED-8AFC1BA477E5}" destId="{FFE7E8FD-F398-4ACD-BAFC-E584785CCF16}" srcOrd="0" destOrd="0" presId="urn:microsoft.com/office/officeart/2005/8/layout/orgChart1"/>
    <dgm:cxn modelId="{3F708610-0E0C-484D-8A6A-B04419865AB2}" type="presParOf" srcId="{2EE5908D-26A6-404A-B8ED-8AFC1BA477E5}" destId="{E1435B40-1A1D-45A4-B04C-915EB30C72AD}" srcOrd="1" destOrd="0" presId="urn:microsoft.com/office/officeart/2005/8/layout/orgChart1"/>
    <dgm:cxn modelId="{A49AB293-28DD-452A-A9B8-9E08F94EC717}" type="presParOf" srcId="{0EAF68F4-BFCE-4707-B6B2-0B5E3FC11F1A}" destId="{69FB1445-F176-4048-8D92-59B19613C4A3}" srcOrd="1" destOrd="0" presId="urn:microsoft.com/office/officeart/2005/8/layout/orgChart1"/>
    <dgm:cxn modelId="{DF460491-3636-4560-96B4-8C55BB363A1D}" type="presParOf" srcId="{69FB1445-F176-4048-8D92-59B19613C4A3}" destId="{15866D55-9472-43B6-B19D-93AC0D01FBAA}" srcOrd="0" destOrd="0" presId="urn:microsoft.com/office/officeart/2005/8/layout/orgChart1"/>
    <dgm:cxn modelId="{AB2892E1-92E5-4BE9-B273-883014C05911}" type="presParOf" srcId="{69FB1445-F176-4048-8D92-59B19613C4A3}" destId="{0E0BFC09-04F8-472B-8C73-48F8C96221FB}" srcOrd="1" destOrd="0" presId="urn:microsoft.com/office/officeart/2005/8/layout/orgChart1"/>
    <dgm:cxn modelId="{848F3C94-CB26-4A98-914A-0CBD87F04AAD}" type="presParOf" srcId="{0E0BFC09-04F8-472B-8C73-48F8C96221FB}" destId="{B992CA63-ADB8-4DE9-AE4E-F77E66E1914C}" srcOrd="0" destOrd="0" presId="urn:microsoft.com/office/officeart/2005/8/layout/orgChart1"/>
    <dgm:cxn modelId="{2D2DFAEC-B372-45DD-9F4C-FB64CD835A6D}" type="presParOf" srcId="{B992CA63-ADB8-4DE9-AE4E-F77E66E1914C}" destId="{4A8B6F10-CB1E-41C8-AF83-88EC6EB37412}" srcOrd="0" destOrd="0" presId="urn:microsoft.com/office/officeart/2005/8/layout/orgChart1"/>
    <dgm:cxn modelId="{452A6025-380E-4956-9334-2E8940D215EA}" type="presParOf" srcId="{B992CA63-ADB8-4DE9-AE4E-F77E66E1914C}" destId="{320A220F-5CDA-4597-9444-FFFF8A0F357C}" srcOrd="1" destOrd="0" presId="urn:microsoft.com/office/officeart/2005/8/layout/orgChart1"/>
    <dgm:cxn modelId="{5A398243-19E5-45A4-AADF-748D0F606E41}" type="presParOf" srcId="{0E0BFC09-04F8-472B-8C73-48F8C96221FB}" destId="{24E33ADF-6909-4542-BE66-459B8F3F66B5}" srcOrd="1" destOrd="0" presId="urn:microsoft.com/office/officeart/2005/8/layout/orgChart1"/>
    <dgm:cxn modelId="{C38725EE-6788-499B-AF98-27714E5F19CD}" type="presParOf" srcId="{24E33ADF-6909-4542-BE66-459B8F3F66B5}" destId="{F54EF96B-6E18-452F-871B-A0EB49A71150}" srcOrd="0" destOrd="0" presId="urn:microsoft.com/office/officeart/2005/8/layout/orgChart1"/>
    <dgm:cxn modelId="{DF479730-ADA1-456B-AD93-579577457618}" type="presParOf" srcId="{24E33ADF-6909-4542-BE66-459B8F3F66B5}" destId="{F10F7BA8-BC31-42D9-B25D-E1AF87F3B3A2}" srcOrd="1" destOrd="0" presId="urn:microsoft.com/office/officeart/2005/8/layout/orgChart1"/>
    <dgm:cxn modelId="{70F7A041-97D6-41C1-A53A-7BDBD85FD871}" type="presParOf" srcId="{F10F7BA8-BC31-42D9-B25D-E1AF87F3B3A2}" destId="{F7117E0B-B15F-4C9C-8B9C-8F33D5D7311F}" srcOrd="0" destOrd="0" presId="urn:microsoft.com/office/officeart/2005/8/layout/orgChart1"/>
    <dgm:cxn modelId="{DFB993C7-AA6B-4385-8153-74C7AE6A8973}" type="presParOf" srcId="{F7117E0B-B15F-4C9C-8B9C-8F33D5D7311F}" destId="{A5F04E68-0A94-4985-8B59-58A81803B2F8}" srcOrd="0" destOrd="0" presId="urn:microsoft.com/office/officeart/2005/8/layout/orgChart1"/>
    <dgm:cxn modelId="{B8BBA502-EB55-4A90-80F8-D90F16238F40}" type="presParOf" srcId="{F7117E0B-B15F-4C9C-8B9C-8F33D5D7311F}" destId="{D501CC6A-B06F-43BF-ABE8-ABB2D3FC9B92}" srcOrd="1" destOrd="0" presId="urn:microsoft.com/office/officeart/2005/8/layout/orgChart1"/>
    <dgm:cxn modelId="{1AEE9760-0199-4347-B905-812B134BC151}" type="presParOf" srcId="{F10F7BA8-BC31-42D9-B25D-E1AF87F3B3A2}" destId="{CEA603BA-E5BE-4195-AF82-8418474E15BC}" srcOrd="1" destOrd="0" presId="urn:microsoft.com/office/officeart/2005/8/layout/orgChart1"/>
    <dgm:cxn modelId="{243A49C7-661B-425E-B30F-BCF47078948D}" type="presParOf" srcId="{F10F7BA8-BC31-42D9-B25D-E1AF87F3B3A2}" destId="{7748597B-4A6D-40D6-984B-FC7EF1DD6FD6}" srcOrd="2" destOrd="0" presId="urn:microsoft.com/office/officeart/2005/8/layout/orgChart1"/>
    <dgm:cxn modelId="{F38140D9-BB35-4D98-A4CB-C12316C952A7}" type="presParOf" srcId="{0E0BFC09-04F8-472B-8C73-48F8C96221FB}" destId="{35BA70E6-57C5-49A9-8A55-34B2236F7D55}" srcOrd="2" destOrd="0" presId="urn:microsoft.com/office/officeart/2005/8/layout/orgChart1"/>
    <dgm:cxn modelId="{AF7BF07B-E582-4023-8962-7696498D53C7}" type="presParOf" srcId="{69FB1445-F176-4048-8D92-59B19613C4A3}" destId="{F7D1BDBF-05D0-4CC7-8F2F-26484FFFB408}" srcOrd="2" destOrd="0" presId="urn:microsoft.com/office/officeart/2005/8/layout/orgChart1"/>
    <dgm:cxn modelId="{47B059B5-132F-4786-9774-ABAA0B0D8EC0}" type="presParOf" srcId="{69FB1445-F176-4048-8D92-59B19613C4A3}" destId="{28084DCC-DF93-4317-B78F-E3D842F3C67F}" srcOrd="3" destOrd="0" presId="urn:microsoft.com/office/officeart/2005/8/layout/orgChart1"/>
    <dgm:cxn modelId="{7A181189-A022-48A6-85D5-8A213276F1F0}" type="presParOf" srcId="{28084DCC-DF93-4317-B78F-E3D842F3C67F}" destId="{0E814B94-0A7F-49C6-8C94-05DE3DC3FBB2}" srcOrd="0" destOrd="0" presId="urn:microsoft.com/office/officeart/2005/8/layout/orgChart1"/>
    <dgm:cxn modelId="{9B7553A0-0AE5-4F26-B58A-60B586275B60}" type="presParOf" srcId="{0E814B94-0A7F-49C6-8C94-05DE3DC3FBB2}" destId="{2110B32D-CD87-46F6-BAE3-6A3F2008524A}" srcOrd="0" destOrd="0" presId="urn:microsoft.com/office/officeart/2005/8/layout/orgChart1"/>
    <dgm:cxn modelId="{2ABF9A7F-36CB-4BE6-83F7-F33635C76EB0}" type="presParOf" srcId="{0E814B94-0A7F-49C6-8C94-05DE3DC3FBB2}" destId="{9BA95636-F0BA-4C4A-9CB9-110370774E52}" srcOrd="1" destOrd="0" presId="urn:microsoft.com/office/officeart/2005/8/layout/orgChart1"/>
    <dgm:cxn modelId="{B51BF43A-F298-4120-BA01-35CBAC63D9C0}" type="presParOf" srcId="{28084DCC-DF93-4317-B78F-E3D842F3C67F}" destId="{DEBA0E72-CA83-4AA0-9BB9-9CCD7244A3DE}" srcOrd="1" destOrd="0" presId="urn:microsoft.com/office/officeart/2005/8/layout/orgChart1"/>
    <dgm:cxn modelId="{686F3EC0-B626-4798-97F9-472D3FD9E5CF}" type="presParOf" srcId="{DEBA0E72-CA83-4AA0-9BB9-9CCD7244A3DE}" destId="{38BFD663-9ADC-4591-B174-0322EF00B899}" srcOrd="0" destOrd="0" presId="urn:microsoft.com/office/officeart/2005/8/layout/orgChart1"/>
    <dgm:cxn modelId="{3EC1DD84-489E-4639-93F2-07C55FA77D94}" type="presParOf" srcId="{DEBA0E72-CA83-4AA0-9BB9-9CCD7244A3DE}" destId="{53C42C19-C125-4E38-9863-A3BE27CF9561}" srcOrd="1" destOrd="0" presId="urn:microsoft.com/office/officeart/2005/8/layout/orgChart1"/>
    <dgm:cxn modelId="{F9F1815A-97B8-43F0-9ED9-473D4BD003B5}" type="presParOf" srcId="{53C42C19-C125-4E38-9863-A3BE27CF9561}" destId="{F5A34383-1D63-4D3D-A041-F2D54C669FAB}" srcOrd="0" destOrd="0" presId="urn:microsoft.com/office/officeart/2005/8/layout/orgChart1"/>
    <dgm:cxn modelId="{A94EBF54-01B5-4AE2-866C-BA175BA75514}" type="presParOf" srcId="{F5A34383-1D63-4D3D-A041-F2D54C669FAB}" destId="{0E7F6DAC-F161-4DD2-B5FE-B542AC680416}" srcOrd="0" destOrd="0" presId="urn:microsoft.com/office/officeart/2005/8/layout/orgChart1"/>
    <dgm:cxn modelId="{D53B3D23-B78B-4766-8EFE-50F53E11C27E}" type="presParOf" srcId="{F5A34383-1D63-4D3D-A041-F2D54C669FAB}" destId="{9C84E73E-BDA8-4B5C-ABBA-A1A3F9C3E650}" srcOrd="1" destOrd="0" presId="urn:microsoft.com/office/officeart/2005/8/layout/orgChart1"/>
    <dgm:cxn modelId="{19BF03D4-144B-478F-8664-2528829FBEA8}" type="presParOf" srcId="{53C42C19-C125-4E38-9863-A3BE27CF9561}" destId="{C5DD76CC-56E0-4720-BA88-026B3A367E41}" srcOrd="1" destOrd="0" presId="urn:microsoft.com/office/officeart/2005/8/layout/orgChart1"/>
    <dgm:cxn modelId="{EED573F3-F244-48DA-BF24-94AE741C384D}" type="presParOf" srcId="{53C42C19-C125-4E38-9863-A3BE27CF9561}" destId="{E33DCB72-5F84-4232-A85F-BD901DA311C3}" srcOrd="2" destOrd="0" presId="urn:microsoft.com/office/officeart/2005/8/layout/orgChart1"/>
    <dgm:cxn modelId="{822CD688-ACCF-47AB-88E0-0E2A9C060A47}" type="presParOf" srcId="{28084DCC-DF93-4317-B78F-E3D842F3C67F}" destId="{2FCA0DA2-5D82-4440-9C9D-9AFAB01A7777}" srcOrd="2" destOrd="0" presId="urn:microsoft.com/office/officeart/2005/8/layout/orgChart1"/>
    <dgm:cxn modelId="{25E4D069-1443-493F-B5EE-28B4397D2456}" type="presParOf" srcId="{69FB1445-F176-4048-8D92-59B19613C4A3}" destId="{64DD3FDF-089B-4CA0-AE9D-7D0A241AFC5D}" srcOrd="4" destOrd="0" presId="urn:microsoft.com/office/officeart/2005/8/layout/orgChart1"/>
    <dgm:cxn modelId="{1CFEED82-B58A-4ECE-943B-3FA189D293E1}" type="presParOf" srcId="{69FB1445-F176-4048-8D92-59B19613C4A3}" destId="{DC5AC69F-734D-4341-82A7-5CB162FD760F}" srcOrd="5" destOrd="0" presId="urn:microsoft.com/office/officeart/2005/8/layout/orgChart1"/>
    <dgm:cxn modelId="{05ED566E-456E-4C65-8E3C-998A8772C1B9}" type="presParOf" srcId="{DC5AC69F-734D-4341-82A7-5CB162FD760F}" destId="{9F30EB3C-6CB0-4818-9C1E-1FA832B73401}" srcOrd="0" destOrd="0" presId="urn:microsoft.com/office/officeart/2005/8/layout/orgChart1"/>
    <dgm:cxn modelId="{5D82123F-DA82-41A6-B84B-9114FE1C7D2B}" type="presParOf" srcId="{9F30EB3C-6CB0-4818-9C1E-1FA832B73401}" destId="{A66E5A38-E2E2-44B5-B359-08F18E555C9D}" srcOrd="0" destOrd="0" presId="urn:microsoft.com/office/officeart/2005/8/layout/orgChart1"/>
    <dgm:cxn modelId="{32115F81-42BF-4398-BA7B-D570BD78F4FA}" type="presParOf" srcId="{9F30EB3C-6CB0-4818-9C1E-1FA832B73401}" destId="{64FB2398-FBBA-4B91-A96F-5DF779C23154}" srcOrd="1" destOrd="0" presId="urn:microsoft.com/office/officeart/2005/8/layout/orgChart1"/>
    <dgm:cxn modelId="{E7AD6FC4-B49F-4870-B0FA-EE5FC22F5DEE}" type="presParOf" srcId="{DC5AC69F-734D-4341-82A7-5CB162FD760F}" destId="{33550094-4C0D-4830-859A-BBD8B889F6B8}" srcOrd="1" destOrd="0" presId="urn:microsoft.com/office/officeart/2005/8/layout/orgChart1"/>
    <dgm:cxn modelId="{62A056ED-5D88-483A-B930-647E633C1E79}" type="presParOf" srcId="{33550094-4C0D-4830-859A-BBD8B889F6B8}" destId="{EEFDED6B-E91B-4B7C-A690-CA829CEA5F99}" srcOrd="0" destOrd="0" presId="urn:microsoft.com/office/officeart/2005/8/layout/orgChart1"/>
    <dgm:cxn modelId="{43883403-FBA2-410F-98A8-C226D3360AAD}" type="presParOf" srcId="{33550094-4C0D-4830-859A-BBD8B889F6B8}" destId="{E8C508C2-750F-4698-9B0A-8B709226AF6A}" srcOrd="1" destOrd="0" presId="urn:microsoft.com/office/officeart/2005/8/layout/orgChart1"/>
    <dgm:cxn modelId="{2E6A977B-D481-4B41-8DBB-6DE0D6F22058}" type="presParOf" srcId="{E8C508C2-750F-4698-9B0A-8B709226AF6A}" destId="{DD95D07F-1C8C-4CE4-A942-EC74ED761FA4}" srcOrd="0" destOrd="0" presId="urn:microsoft.com/office/officeart/2005/8/layout/orgChart1"/>
    <dgm:cxn modelId="{80863C94-6769-4235-995A-610EA7C75DD4}" type="presParOf" srcId="{DD95D07F-1C8C-4CE4-A942-EC74ED761FA4}" destId="{A1AD8E2F-3FD0-42B4-97AD-7F22006A555E}" srcOrd="0" destOrd="0" presId="urn:microsoft.com/office/officeart/2005/8/layout/orgChart1"/>
    <dgm:cxn modelId="{16A860D4-7D47-4F26-8E72-2864A2D5ED33}" type="presParOf" srcId="{DD95D07F-1C8C-4CE4-A942-EC74ED761FA4}" destId="{BD690389-745F-433C-BBED-5B40516C85F0}" srcOrd="1" destOrd="0" presId="urn:microsoft.com/office/officeart/2005/8/layout/orgChart1"/>
    <dgm:cxn modelId="{D94E3C27-963A-4D9F-89AD-DB536FC64AE4}" type="presParOf" srcId="{E8C508C2-750F-4698-9B0A-8B709226AF6A}" destId="{D4424097-DBE5-4264-9333-9D90FCEB8CEB}" srcOrd="1" destOrd="0" presId="urn:microsoft.com/office/officeart/2005/8/layout/orgChart1"/>
    <dgm:cxn modelId="{69666F07-2712-4A74-BBCB-1FA985497993}" type="presParOf" srcId="{E8C508C2-750F-4698-9B0A-8B709226AF6A}" destId="{FD9AB270-AA85-4D14-8B9A-09D469A2E80C}" srcOrd="2" destOrd="0" presId="urn:microsoft.com/office/officeart/2005/8/layout/orgChart1"/>
    <dgm:cxn modelId="{6BD7FC3D-D3CA-4012-98A2-AA0B0057D58D}" type="presParOf" srcId="{DC5AC69F-734D-4341-82A7-5CB162FD760F}" destId="{FD1BC991-6BB6-4227-A5A0-F84E350BA451}" srcOrd="2" destOrd="0" presId="urn:microsoft.com/office/officeart/2005/8/layout/orgChart1"/>
    <dgm:cxn modelId="{81DC430F-0332-4FEA-BB5F-D9632F7424B3}" type="presParOf" srcId="{0EAF68F4-BFCE-4707-B6B2-0B5E3FC11F1A}" destId="{C91F9FFF-3B68-4B5A-8242-3D4CBCA9ABA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09EDD9C-92D3-4111-92CD-18BDBEFC18A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D96F9D-EEBC-4AFB-965D-9FDFF562FF7D}">
      <dgm:prSet phldrT="[Text]" custT="1"/>
      <dgm:spPr/>
      <dgm:t>
        <a:bodyPr/>
        <a:lstStyle/>
        <a:p>
          <a:r>
            <a:rPr lang="en-US" sz="3000" dirty="0"/>
            <a:t>Lifetime Expectancy of Primary Substrate </a:t>
          </a:r>
        </a:p>
      </dgm:t>
    </dgm:pt>
    <dgm:pt modelId="{BCD88692-CECB-4D57-9334-DEDC1219B2B9}" type="parTrans" cxnId="{88443B88-33DB-4B70-A40E-EBF1A7C46A37}">
      <dgm:prSet/>
      <dgm:spPr/>
      <dgm:t>
        <a:bodyPr/>
        <a:lstStyle/>
        <a:p>
          <a:endParaRPr lang="en-US"/>
        </a:p>
      </dgm:t>
    </dgm:pt>
    <dgm:pt modelId="{1B53CF15-8F79-4073-AA2C-1879F2898608}" type="sibTrans" cxnId="{88443B88-33DB-4B70-A40E-EBF1A7C46A37}">
      <dgm:prSet/>
      <dgm:spPr/>
      <dgm:t>
        <a:bodyPr/>
        <a:lstStyle/>
        <a:p>
          <a:endParaRPr lang="en-US"/>
        </a:p>
      </dgm:t>
    </dgm:pt>
    <dgm:pt modelId="{E11B6349-2FCF-4A04-9AE7-8D6A08735362}">
      <dgm:prSet phldrT="[Text]" custT="1"/>
      <dgm:spPr/>
      <dgm:t>
        <a:bodyPr/>
        <a:lstStyle/>
        <a:p>
          <a:r>
            <a:rPr lang="en-US" sz="1800" dirty="0"/>
            <a:t>Low Lifetime Structure</a:t>
          </a:r>
        </a:p>
      </dgm:t>
    </dgm:pt>
    <dgm:pt modelId="{3AABD392-9DC6-4609-AB09-FBB44E79B858}" type="parTrans" cxnId="{4383924A-1222-414A-8AB4-6D5721C914D4}">
      <dgm:prSet/>
      <dgm:spPr/>
      <dgm:t>
        <a:bodyPr/>
        <a:lstStyle/>
        <a:p>
          <a:endParaRPr lang="en-US"/>
        </a:p>
      </dgm:t>
    </dgm:pt>
    <dgm:pt modelId="{E80DD853-A34A-42FB-AFC8-7AB023D31158}" type="sibTrans" cxnId="{4383924A-1222-414A-8AB4-6D5721C914D4}">
      <dgm:prSet/>
      <dgm:spPr/>
      <dgm:t>
        <a:bodyPr/>
        <a:lstStyle/>
        <a:p>
          <a:endParaRPr lang="en-US"/>
        </a:p>
      </dgm:t>
    </dgm:pt>
    <dgm:pt modelId="{249C3890-1517-4B01-8936-2D6AAA8A8493}">
      <dgm:prSet phldrT="[Text]" custT="1"/>
      <dgm:spPr/>
      <dgm:t>
        <a:bodyPr/>
        <a:lstStyle/>
        <a:p>
          <a:r>
            <a:rPr lang="en-US" sz="1800" dirty="0"/>
            <a:t>Medium Lifetime Structure </a:t>
          </a:r>
        </a:p>
      </dgm:t>
    </dgm:pt>
    <dgm:pt modelId="{7727C1F3-CAD0-48D5-84EE-31EF0E8009E8}" type="parTrans" cxnId="{ED79466C-09CD-492D-A645-F088D2258D71}">
      <dgm:prSet/>
      <dgm:spPr/>
      <dgm:t>
        <a:bodyPr/>
        <a:lstStyle/>
        <a:p>
          <a:endParaRPr lang="en-US"/>
        </a:p>
      </dgm:t>
    </dgm:pt>
    <dgm:pt modelId="{7340B76F-DC26-4AF4-99A1-6ED6B5878E39}" type="sibTrans" cxnId="{ED79466C-09CD-492D-A645-F088D2258D71}">
      <dgm:prSet/>
      <dgm:spPr/>
      <dgm:t>
        <a:bodyPr/>
        <a:lstStyle/>
        <a:p>
          <a:endParaRPr lang="en-US"/>
        </a:p>
      </dgm:t>
    </dgm:pt>
    <dgm:pt modelId="{66B56AE4-B2AF-4418-A894-076C21E7F5B2}">
      <dgm:prSet phldrT="[Text]" custT="1"/>
      <dgm:spPr/>
      <dgm:t>
        <a:bodyPr/>
        <a:lstStyle/>
        <a:p>
          <a:r>
            <a:rPr lang="en-US" sz="1800" dirty="0"/>
            <a:t>Long Lifetime Structure </a:t>
          </a:r>
        </a:p>
      </dgm:t>
    </dgm:pt>
    <dgm:pt modelId="{34F91A93-4A47-4617-B6B5-ECD0D8746429}" type="parTrans" cxnId="{BEEA9221-8C6E-4B8B-8AB4-F4BA735ED6B0}">
      <dgm:prSet/>
      <dgm:spPr/>
      <dgm:t>
        <a:bodyPr/>
        <a:lstStyle/>
        <a:p>
          <a:endParaRPr lang="en-US"/>
        </a:p>
      </dgm:t>
    </dgm:pt>
    <dgm:pt modelId="{48DC997C-D361-4A6D-A379-BC73770A0148}" type="sibTrans" cxnId="{BEEA9221-8C6E-4B8B-8AB4-F4BA735ED6B0}">
      <dgm:prSet/>
      <dgm:spPr/>
      <dgm:t>
        <a:bodyPr/>
        <a:lstStyle/>
        <a:p>
          <a:endParaRPr lang="en-US"/>
        </a:p>
      </dgm:t>
    </dgm:pt>
    <dgm:pt modelId="{1FB837A7-08FC-4E1D-BC8B-CB071A92678B}" type="pres">
      <dgm:prSet presAssocID="{609EDD9C-92D3-4111-92CD-18BDBEFC18A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09E1DB5-F6EF-407F-97C2-26C2E75475F9}" type="pres">
      <dgm:prSet presAssocID="{2ED96F9D-EEBC-4AFB-965D-9FDFF562FF7D}" presName="hierRoot1" presStyleCnt="0">
        <dgm:presLayoutVars>
          <dgm:hierBranch val="r"/>
        </dgm:presLayoutVars>
      </dgm:prSet>
      <dgm:spPr/>
    </dgm:pt>
    <dgm:pt modelId="{1B02209E-B890-46D8-9492-F1707E51733B}" type="pres">
      <dgm:prSet presAssocID="{2ED96F9D-EEBC-4AFB-965D-9FDFF562FF7D}" presName="rootComposite1" presStyleCnt="0"/>
      <dgm:spPr/>
    </dgm:pt>
    <dgm:pt modelId="{45D89BE1-DA9A-4DD9-BCF0-4AB3D733CCAA}" type="pres">
      <dgm:prSet presAssocID="{2ED96F9D-EEBC-4AFB-965D-9FDFF562FF7D}" presName="rootText1" presStyleLbl="node0" presStyleIdx="0" presStyleCnt="1" custScaleX="492474" custScaleY="8710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C1F5254-09B4-41F1-8386-E9B227F55F2C}" type="pres">
      <dgm:prSet presAssocID="{2ED96F9D-EEBC-4AFB-965D-9FDFF562FF7D}" presName="rootConnector1" presStyleLbl="node1" presStyleIdx="0" presStyleCnt="0"/>
      <dgm:spPr/>
      <dgm:t>
        <a:bodyPr/>
        <a:lstStyle/>
        <a:p>
          <a:endParaRPr lang="en-US"/>
        </a:p>
      </dgm:t>
    </dgm:pt>
    <dgm:pt modelId="{667A91FD-1D12-429C-8140-37EC0C8E7809}" type="pres">
      <dgm:prSet presAssocID="{2ED96F9D-EEBC-4AFB-965D-9FDFF562FF7D}" presName="hierChild2" presStyleCnt="0"/>
      <dgm:spPr/>
    </dgm:pt>
    <dgm:pt modelId="{D6EC6186-5D9C-46AF-99C3-D670AD1CD44F}" type="pres">
      <dgm:prSet presAssocID="{3AABD392-9DC6-4609-AB09-FBB44E79B858}" presName="Name50" presStyleLbl="parChTrans1D2" presStyleIdx="0" presStyleCnt="3"/>
      <dgm:spPr/>
      <dgm:t>
        <a:bodyPr/>
        <a:lstStyle/>
        <a:p>
          <a:endParaRPr lang="en-US"/>
        </a:p>
      </dgm:t>
    </dgm:pt>
    <dgm:pt modelId="{C436B6E5-C2D5-4F30-847C-D9869E2F5404}" type="pres">
      <dgm:prSet presAssocID="{E11B6349-2FCF-4A04-9AE7-8D6A08735362}" presName="hierRoot2" presStyleCnt="0">
        <dgm:presLayoutVars>
          <dgm:hierBranch val="r"/>
        </dgm:presLayoutVars>
      </dgm:prSet>
      <dgm:spPr/>
    </dgm:pt>
    <dgm:pt modelId="{4C5D84A6-99E2-4FA6-BAB8-74DB950157F3}" type="pres">
      <dgm:prSet presAssocID="{E11B6349-2FCF-4A04-9AE7-8D6A08735362}" presName="rootComposite" presStyleCnt="0"/>
      <dgm:spPr/>
    </dgm:pt>
    <dgm:pt modelId="{77083335-C6C3-477A-9315-91F9846D7F86}" type="pres">
      <dgm:prSet presAssocID="{E11B6349-2FCF-4A04-9AE7-8D6A08735362}" presName="rootText" presStyleLbl="node2" presStyleIdx="0" presStyleCnt="3" custScaleX="214359" custLinFactNeighborX="-509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0B8F354-0D52-412F-B7E0-C7CCF0661D00}" type="pres">
      <dgm:prSet presAssocID="{E11B6349-2FCF-4A04-9AE7-8D6A08735362}" presName="rootConnector" presStyleLbl="node2" presStyleIdx="0" presStyleCnt="3"/>
      <dgm:spPr/>
      <dgm:t>
        <a:bodyPr/>
        <a:lstStyle/>
        <a:p>
          <a:endParaRPr lang="en-US"/>
        </a:p>
      </dgm:t>
    </dgm:pt>
    <dgm:pt modelId="{DFD89176-2C34-4D5E-8630-868496F63CBC}" type="pres">
      <dgm:prSet presAssocID="{E11B6349-2FCF-4A04-9AE7-8D6A08735362}" presName="hierChild4" presStyleCnt="0"/>
      <dgm:spPr/>
    </dgm:pt>
    <dgm:pt modelId="{EC60DBB7-47A0-4CF2-A682-CCD98E0B1F7F}" type="pres">
      <dgm:prSet presAssocID="{E11B6349-2FCF-4A04-9AE7-8D6A08735362}" presName="hierChild5" presStyleCnt="0"/>
      <dgm:spPr/>
    </dgm:pt>
    <dgm:pt modelId="{02D77235-3929-408C-AAEE-E38C9039A812}" type="pres">
      <dgm:prSet presAssocID="{7727C1F3-CAD0-48D5-84EE-31EF0E8009E8}" presName="Name50" presStyleLbl="parChTrans1D2" presStyleIdx="1" presStyleCnt="3"/>
      <dgm:spPr/>
      <dgm:t>
        <a:bodyPr/>
        <a:lstStyle/>
        <a:p>
          <a:endParaRPr lang="en-US"/>
        </a:p>
      </dgm:t>
    </dgm:pt>
    <dgm:pt modelId="{5EE8B073-CBB7-4E01-B80E-6F296FB2185B}" type="pres">
      <dgm:prSet presAssocID="{249C3890-1517-4B01-8936-2D6AAA8A8493}" presName="hierRoot2" presStyleCnt="0">
        <dgm:presLayoutVars>
          <dgm:hierBranch val="r"/>
        </dgm:presLayoutVars>
      </dgm:prSet>
      <dgm:spPr/>
    </dgm:pt>
    <dgm:pt modelId="{40C69010-F3A0-4FDF-BCC4-8E0533383FEB}" type="pres">
      <dgm:prSet presAssocID="{249C3890-1517-4B01-8936-2D6AAA8A8493}" presName="rootComposite" presStyleCnt="0"/>
      <dgm:spPr/>
    </dgm:pt>
    <dgm:pt modelId="{F5666316-BA9A-4C6B-9644-3AE6115D81EB}" type="pres">
      <dgm:prSet presAssocID="{249C3890-1517-4B01-8936-2D6AAA8A8493}" presName="rootText" presStyleLbl="node2" presStyleIdx="1" presStyleCnt="3" custScaleX="214359" custLinFactNeighborX="-509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E00E647-5128-4309-8A4B-BF30924763A2}" type="pres">
      <dgm:prSet presAssocID="{249C3890-1517-4B01-8936-2D6AAA8A8493}" presName="rootConnector" presStyleLbl="node2" presStyleIdx="1" presStyleCnt="3"/>
      <dgm:spPr/>
      <dgm:t>
        <a:bodyPr/>
        <a:lstStyle/>
        <a:p>
          <a:endParaRPr lang="en-US"/>
        </a:p>
      </dgm:t>
    </dgm:pt>
    <dgm:pt modelId="{0C188088-F01B-41EF-8A6F-DBB4D1178E3B}" type="pres">
      <dgm:prSet presAssocID="{249C3890-1517-4B01-8936-2D6AAA8A8493}" presName="hierChild4" presStyleCnt="0"/>
      <dgm:spPr/>
    </dgm:pt>
    <dgm:pt modelId="{CCE26B55-F79C-4E76-B3DB-7D44AC96A314}" type="pres">
      <dgm:prSet presAssocID="{249C3890-1517-4B01-8936-2D6AAA8A8493}" presName="hierChild5" presStyleCnt="0"/>
      <dgm:spPr/>
    </dgm:pt>
    <dgm:pt modelId="{B4B9AD2E-55B8-41AE-B671-22F072D63D6C}" type="pres">
      <dgm:prSet presAssocID="{34F91A93-4A47-4617-B6B5-ECD0D8746429}" presName="Name50" presStyleLbl="parChTrans1D2" presStyleIdx="2" presStyleCnt="3"/>
      <dgm:spPr/>
      <dgm:t>
        <a:bodyPr/>
        <a:lstStyle/>
        <a:p>
          <a:endParaRPr lang="en-US"/>
        </a:p>
      </dgm:t>
    </dgm:pt>
    <dgm:pt modelId="{85146D30-D843-43F1-97BC-76809772F7E5}" type="pres">
      <dgm:prSet presAssocID="{66B56AE4-B2AF-4418-A894-076C21E7F5B2}" presName="hierRoot2" presStyleCnt="0">
        <dgm:presLayoutVars>
          <dgm:hierBranch val="r"/>
        </dgm:presLayoutVars>
      </dgm:prSet>
      <dgm:spPr/>
    </dgm:pt>
    <dgm:pt modelId="{60FF1D4A-680B-4F1D-9683-0F6268EE4E74}" type="pres">
      <dgm:prSet presAssocID="{66B56AE4-B2AF-4418-A894-076C21E7F5B2}" presName="rootComposite" presStyleCnt="0"/>
      <dgm:spPr/>
    </dgm:pt>
    <dgm:pt modelId="{162AE247-50A9-43C7-B828-818C0043181A}" type="pres">
      <dgm:prSet presAssocID="{66B56AE4-B2AF-4418-A894-076C21E7F5B2}" presName="rootText" presStyleLbl="node2" presStyleIdx="2" presStyleCnt="3" custScaleX="214359" custLinFactNeighborX="-509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F7EC2C6-F784-4AD1-8DD1-C3D8B8ABB915}" type="pres">
      <dgm:prSet presAssocID="{66B56AE4-B2AF-4418-A894-076C21E7F5B2}" presName="rootConnector" presStyleLbl="node2" presStyleIdx="2" presStyleCnt="3"/>
      <dgm:spPr/>
      <dgm:t>
        <a:bodyPr/>
        <a:lstStyle/>
        <a:p>
          <a:endParaRPr lang="en-US"/>
        </a:p>
      </dgm:t>
    </dgm:pt>
    <dgm:pt modelId="{3FF8D134-86C1-40C4-BA19-EDD32CD7AF94}" type="pres">
      <dgm:prSet presAssocID="{66B56AE4-B2AF-4418-A894-076C21E7F5B2}" presName="hierChild4" presStyleCnt="0"/>
      <dgm:spPr/>
    </dgm:pt>
    <dgm:pt modelId="{4612A662-1030-4B94-A9D3-BCBC625A5F93}" type="pres">
      <dgm:prSet presAssocID="{66B56AE4-B2AF-4418-A894-076C21E7F5B2}" presName="hierChild5" presStyleCnt="0"/>
      <dgm:spPr/>
    </dgm:pt>
    <dgm:pt modelId="{5269A499-E193-4AE2-876A-FF5F34BAEC6C}" type="pres">
      <dgm:prSet presAssocID="{2ED96F9D-EEBC-4AFB-965D-9FDFF562FF7D}" presName="hierChild3" presStyleCnt="0"/>
      <dgm:spPr/>
    </dgm:pt>
  </dgm:ptLst>
  <dgm:cxnLst>
    <dgm:cxn modelId="{37004AF5-D0F9-45DF-9AD9-BF8556FED362}" type="presOf" srcId="{2ED96F9D-EEBC-4AFB-965D-9FDFF562FF7D}" destId="{0C1F5254-09B4-41F1-8386-E9B227F55F2C}" srcOrd="1" destOrd="0" presId="urn:microsoft.com/office/officeart/2005/8/layout/orgChart1"/>
    <dgm:cxn modelId="{558CA9CC-835E-49FD-A0C6-2D077B9E17F3}" type="presOf" srcId="{34F91A93-4A47-4617-B6B5-ECD0D8746429}" destId="{B4B9AD2E-55B8-41AE-B671-22F072D63D6C}" srcOrd="0" destOrd="0" presId="urn:microsoft.com/office/officeart/2005/8/layout/orgChart1"/>
    <dgm:cxn modelId="{587431D7-6080-4315-930F-2C0EC3690829}" type="presOf" srcId="{7727C1F3-CAD0-48D5-84EE-31EF0E8009E8}" destId="{02D77235-3929-408C-AAEE-E38C9039A812}" srcOrd="0" destOrd="0" presId="urn:microsoft.com/office/officeart/2005/8/layout/orgChart1"/>
    <dgm:cxn modelId="{88DA8D24-900C-4350-8463-5B4BBC9AAFA6}" type="presOf" srcId="{249C3890-1517-4B01-8936-2D6AAA8A8493}" destId="{F5666316-BA9A-4C6B-9644-3AE6115D81EB}" srcOrd="0" destOrd="0" presId="urn:microsoft.com/office/officeart/2005/8/layout/orgChart1"/>
    <dgm:cxn modelId="{6FD657AF-6D34-489E-9C5C-10E969015098}" type="presOf" srcId="{609EDD9C-92D3-4111-92CD-18BDBEFC18A4}" destId="{1FB837A7-08FC-4E1D-BC8B-CB071A92678B}" srcOrd="0" destOrd="0" presId="urn:microsoft.com/office/officeart/2005/8/layout/orgChart1"/>
    <dgm:cxn modelId="{D45FE3BF-0FE3-4AC5-9770-B18F32A7924E}" type="presOf" srcId="{3AABD392-9DC6-4609-AB09-FBB44E79B858}" destId="{D6EC6186-5D9C-46AF-99C3-D670AD1CD44F}" srcOrd="0" destOrd="0" presId="urn:microsoft.com/office/officeart/2005/8/layout/orgChart1"/>
    <dgm:cxn modelId="{25484D88-5021-4B32-93BB-9FF04615DFB3}" type="presOf" srcId="{E11B6349-2FCF-4A04-9AE7-8D6A08735362}" destId="{77083335-C6C3-477A-9315-91F9846D7F86}" srcOrd="0" destOrd="0" presId="urn:microsoft.com/office/officeart/2005/8/layout/orgChart1"/>
    <dgm:cxn modelId="{BEEA9221-8C6E-4B8B-8AB4-F4BA735ED6B0}" srcId="{2ED96F9D-EEBC-4AFB-965D-9FDFF562FF7D}" destId="{66B56AE4-B2AF-4418-A894-076C21E7F5B2}" srcOrd="2" destOrd="0" parTransId="{34F91A93-4A47-4617-B6B5-ECD0D8746429}" sibTransId="{48DC997C-D361-4A6D-A379-BC73770A0148}"/>
    <dgm:cxn modelId="{ED79466C-09CD-492D-A645-F088D2258D71}" srcId="{2ED96F9D-EEBC-4AFB-965D-9FDFF562FF7D}" destId="{249C3890-1517-4B01-8936-2D6AAA8A8493}" srcOrd="1" destOrd="0" parTransId="{7727C1F3-CAD0-48D5-84EE-31EF0E8009E8}" sibTransId="{7340B76F-DC26-4AF4-99A1-6ED6B5878E39}"/>
    <dgm:cxn modelId="{88443B88-33DB-4B70-A40E-EBF1A7C46A37}" srcId="{609EDD9C-92D3-4111-92CD-18BDBEFC18A4}" destId="{2ED96F9D-EEBC-4AFB-965D-9FDFF562FF7D}" srcOrd="0" destOrd="0" parTransId="{BCD88692-CECB-4D57-9334-DEDC1219B2B9}" sibTransId="{1B53CF15-8F79-4073-AA2C-1879F2898608}"/>
    <dgm:cxn modelId="{4383924A-1222-414A-8AB4-6D5721C914D4}" srcId="{2ED96F9D-EEBC-4AFB-965D-9FDFF562FF7D}" destId="{E11B6349-2FCF-4A04-9AE7-8D6A08735362}" srcOrd="0" destOrd="0" parTransId="{3AABD392-9DC6-4609-AB09-FBB44E79B858}" sibTransId="{E80DD853-A34A-42FB-AFC8-7AB023D31158}"/>
    <dgm:cxn modelId="{472F2765-C864-41E3-928D-D4F5377D647B}" type="presOf" srcId="{E11B6349-2FCF-4A04-9AE7-8D6A08735362}" destId="{90B8F354-0D52-412F-B7E0-C7CCF0661D00}" srcOrd="1" destOrd="0" presId="urn:microsoft.com/office/officeart/2005/8/layout/orgChart1"/>
    <dgm:cxn modelId="{9335E7A6-3763-4641-91E6-BFE330945B0C}" type="presOf" srcId="{66B56AE4-B2AF-4418-A894-076C21E7F5B2}" destId="{162AE247-50A9-43C7-B828-818C0043181A}" srcOrd="0" destOrd="0" presId="urn:microsoft.com/office/officeart/2005/8/layout/orgChart1"/>
    <dgm:cxn modelId="{0E0D49ED-F7E8-43A6-A9B9-D8DF34D71B36}" type="presOf" srcId="{2ED96F9D-EEBC-4AFB-965D-9FDFF562FF7D}" destId="{45D89BE1-DA9A-4DD9-BCF0-4AB3D733CCAA}" srcOrd="0" destOrd="0" presId="urn:microsoft.com/office/officeart/2005/8/layout/orgChart1"/>
    <dgm:cxn modelId="{C2D22A11-9CD4-4C23-8744-82E1B57CDB23}" type="presOf" srcId="{249C3890-1517-4B01-8936-2D6AAA8A8493}" destId="{FE00E647-5128-4309-8A4B-BF30924763A2}" srcOrd="1" destOrd="0" presId="urn:microsoft.com/office/officeart/2005/8/layout/orgChart1"/>
    <dgm:cxn modelId="{42EDA579-1F6A-4A17-A736-96DCD92AFD8A}" type="presOf" srcId="{66B56AE4-B2AF-4418-A894-076C21E7F5B2}" destId="{0F7EC2C6-F784-4AD1-8DD1-C3D8B8ABB915}" srcOrd="1" destOrd="0" presId="urn:microsoft.com/office/officeart/2005/8/layout/orgChart1"/>
    <dgm:cxn modelId="{D78A08A0-E30C-464D-AC72-C850FFBAB8A8}" type="presParOf" srcId="{1FB837A7-08FC-4E1D-BC8B-CB071A92678B}" destId="{209E1DB5-F6EF-407F-97C2-26C2E75475F9}" srcOrd="0" destOrd="0" presId="urn:microsoft.com/office/officeart/2005/8/layout/orgChart1"/>
    <dgm:cxn modelId="{15E5DDFD-8156-460E-B8E4-0B500ECCE5E9}" type="presParOf" srcId="{209E1DB5-F6EF-407F-97C2-26C2E75475F9}" destId="{1B02209E-B890-46D8-9492-F1707E51733B}" srcOrd="0" destOrd="0" presId="urn:microsoft.com/office/officeart/2005/8/layout/orgChart1"/>
    <dgm:cxn modelId="{CB2A3AC1-0F36-4781-AFB1-C45AB1122921}" type="presParOf" srcId="{1B02209E-B890-46D8-9492-F1707E51733B}" destId="{45D89BE1-DA9A-4DD9-BCF0-4AB3D733CCAA}" srcOrd="0" destOrd="0" presId="urn:microsoft.com/office/officeart/2005/8/layout/orgChart1"/>
    <dgm:cxn modelId="{B76F060E-F993-4B12-97E4-DA0E8A45B897}" type="presParOf" srcId="{1B02209E-B890-46D8-9492-F1707E51733B}" destId="{0C1F5254-09B4-41F1-8386-E9B227F55F2C}" srcOrd="1" destOrd="0" presId="urn:microsoft.com/office/officeart/2005/8/layout/orgChart1"/>
    <dgm:cxn modelId="{63825C3F-D00C-433F-BCA9-D3754A8371B2}" type="presParOf" srcId="{209E1DB5-F6EF-407F-97C2-26C2E75475F9}" destId="{667A91FD-1D12-429C-8140-37EC0C8E7809}" srcOrd="1" destOrd="0" presId="urn:microsoft.com/office/officeart/2005/8/layout/orgChart1"/>
    <dgm:cxn modelId="{923A065D-BBF4-4335-A8DB-AA9BF5E05A2A}" type="presParOf" srcId="{667A91FD-1D12-429C-8140-37EC0C8E7809}" destId="{D6EC6186-5D9C-46AF-99C3-D670AD1CD44F}" srcOrd="0" destOrd="0" presId="urn:microsoft.com/office/officeart/2005/8/layout/orgChart1"/>
    <dgm:cxn modelId="{EEA4B8A5-5C30-44EF-BA73-24BD80DEB333}" type="presParOf" srcId="{667A91FD-1D12-429C-8140-37EC0C8E7809}" destId="{C436B6E5-C2D5-4F30-847C-D9869E2F5404}" srcOrd="1" destOrd="0" presId="urn:microsoft.com/office/officeart/2005/8/layout/orgChart1"/>
    <dgm:cxn modelId="{B96C13CA-F81B-422F-A858-75B3C3E6ABB8}" type="presParOf" srcId="{C436B6E5-C2D5-4F30-847C-D9869E2F5404}" destId="{4C5D84A6-99E2-4FA6-BAB8-74DB950157F3}" srcOrd="0" destOrd="0" presId="urn:microsoft.com/office/officeart/2005/8/layout/orgChart1"/>
    <dgm:cxn modelId="{78F4112D-E6A4-4F25-871D-065D3E2B42BA}" type="presParOf" srcId="{4C5D84A6-99E2-4FA6-BAB8-74DB950157F3}" destId="{77083335-C6C3-477A-9315-91F9846D7F86}" srcOrd="0" destOrd="0" presId="urn:microsoft.com/office/officeart/2005/8/layout/orgChart1"/>
    <dgm:cxn modelId="{2ACC76FA-ECDD-4488-82F5-D2223A3DD0B8}" type="presParOf" srcId="{4C5D84A6-99E2-4FA6-BAB8-74DB950157F3}" destId="{90B8F354-0D52-412F-B7E0-C7CCF0661D00}" srcOrd="1" destOrd="0" presId="urn:microsoft.com/office/officeart/2005/8/layout/orgChart1"/>
    <dgm:cxn modelId="{BE9E0938-5601-433D-92A4-8E1801E4F63C}" type="presParOf" srcId="{C436B6E5-C2D5-4F30-847C-D9869E2F5404}" destId="{DFD89176-2C34-4D5E-8630-868496F63CBC}" srcOrd="1" destOrd="0" presId="urn:microsoft.com/office/officeart/2005/8/layout/orgChart1"/>
    <dgm:cxn modelId="{22EE626A-F6D9-477C-85F0-BCA5ECDA20AE}" type="presParOf" srcId="{C436B6E5-C2D5-4F30-847C-D9869E2F5404}" destId="{EC60DBB7-47A0-4CF2-A682-CCD98E0B1F7F}" srcOrd="2" destOrd="0" presId="urn:microsoft.com/office/officeart/2005/8/layout/orgChart1"/>
    <dgm:cxn modelId="{6AC7FD1A-7BFF-4FF9-8FC5-B67615D8054A}" type="presParOf" srcId="{667A91FD-1D12-429C-8140-37EC0C8E7809}" destId="{02D77235-3929-408C-AAEE-E38C9039A812}" srcOrd="2" destOrd="0" presId="urn:microsoft.com/office/officeart/2005/8/layout/orgChart1"/>
    <dgm:cxn modelId="{19C9D2B0-F15B-4E33-A45F-90F1CB7EC59C}" type="presParOf" srcId="{667A91FD-1D12-429C-8140-37EC0C8E7809}" destId="{5EE8B073-CBB7-4E01-B80E-6F296FB2185B}" srcOrd="3" destOrd="0" presId="urn:microsoft.com/office/officeart/2005/8/layout/orgChart1"/>
    <dgm:cxn modelId="{1F5CF99A-9597-4ACF-B184-8DAAD78FF6B7}" type="presParOf" srcId="{5EE8B073-CBB7-4E01-B80E-6F296FB2185B}" destId="{40C69010-F3A0-4FDF-BCC4-8E0533383FEB}" srcOrd="0" destOrd="0" presId="urn:microsoft.com/office/officeart/2005/8/layout/orgChart1"/>
    <dgm:cxn modelId="{0B3CE47C-4097-45DD-B783-A580E1F78FA6}" type="presParOf" srcId="{40C69010-F3A0-4FDF-BCC4-8E0533383FEB}" destId="{F5666316-BA9A-4C6B-9644-3AE6115D81EB}" srcOrd="0" destOrd="0" presId="urn:microsoft.com/office/officeart/2005/8/layout/orgChart1"/>
    <dgm:cxn modelId="{13640535-D08C-496E-B1AD-239E49CB4B27}" type="presParOf" srcId="{40C69010-F3A0-4FDF-BCC4-8E0533383FEB}" destId="{FE00E647-5128-4309-8A4B-BF30924763A2}" srcOrd="1" destOrd="0" presId="urn:microsoft.com/office/officeart/2005/8/layout/orgChart1"/>
    <dgm:cxn modelId="{89E61775-8E68-4115-A5AE-B628CC036E96}" type="presParOf" srcId="{5EE8B073-CBB7-4E01-B80E-6F296FB2185B}" destId="{0C188088-F01B-41EF-8A6F-DBB4D1178E3B}" srcOrd="1" destOrd="0" presId="urn:microsoft.com/office/officeart/2005/8/layout/orgChart1"/>
    <dgm:cxn modelId="{A9A96E99-F40C-47A4-A739-71FB89122E33}" type="presParOf" srcId="{5EE8B073-CBB7-4E01-B80E-6F296FB2185B}" destId="{CCE26B55-F79C-4E76-B3DB-7D44AC96A314}" srcOrd="2" destOrd="0" presId="urn:microsoft.com/office/officeart/2005/8/layout/orgChart1"/>
    <dgm:cxn modelId="{730FD1FA-ACD0-42C0-958C-1055792F55E1}" type="presParOf" srcId="{667A91FD-1D12-429C-8140-37EC0C8E7809}" destId="{B4B9AD2E-55B8-41AE-B671-22F072D63D6C}" srcOrd="4" destOrd="0" presId="urn:microsoft.com/office/officeart/2005/8/layout/orgChart1"/>
    <dgm:cxn modelId="{7F31179C-4C64-410F-B3E1-67080ACCD2CD}" type="presParOf" srcId="{667A91FD-1D12-429C-8140-37EC0C8E7809}" destId="{85146D30-D843-43F1-97BC-76809772F7E5}" srcOrd="5" destOrd="0" presId="urn:microsoft.com/office/officeart/2005/8/layout/orgChart1"/>
    <dgm:cxn modelId="{35DDB704-C0F0-4B14-8A16-FDAD16EBCD48}" type="presParOf" srcId="{85146D30-D843-43F1-97BC-76809772F7E5}" destId="{60FF1D4A-680B-4F1D-9683-0F6268EE4E74}" srcOrd="0" destOrd="0" presId="urn:microsoft.com/office/officeart/2005/8/layout/orgChart1"/>
    <dgm:cxn modelId="{108183E3-51E6-4675-AB82-EAAC5D20484F}" type="presParOf" srcId="{60FF1D4A-680B-4F1D-9683-0F6268EE4E74}" destId="{162AE247-50A9-43C7-B828-818C0043181A}" srcOrd="0" destOrd="0" presId="urn:microsoft.com/office/officeart/2005/8/layout/orgChart1"/>
    <dgm:cxn modelId="{FEADD6DD-4FFF-4D51-8780-3C087889A2D3}" type="presParOf" srcId="{60FF1D4A-680B-4F1D-9683-0F6268EE4E74}" destId="{0F7EC2C6-F784-4AD1-8DD1-C3D8B8ABB915}" srcOrd="1" destOrd="0" presId="urn:microsoft.com/office/officeart/2005/8/layout/orgChart1"/>
    <dgm:cxn modelId="{4CA49183-2850-47F3-9503-DE880A115E05}" type="presParOf" srcId="{85146D30-D843-43F1-97BC-76809772F7E5}" destId="{3FF8D134-86C1-40C4-BA19-EDD32CD7AF94}" srcOrd="1" destOrd="0" presId="urn:microsoft.com/office/officeart/2005/8/layout/orgChart1"/>
    <dgm:cxn modelId="{DBA0CAA4-0148-45E2-AF02-08BC765C5C77}" type="presParOf" srcId="{85146D30-D843-43F1-97BC-76809772F7E5}" destId="{4612A662-1030-4B94-A9D3-BCBC625A5F93}" srcOrd="2" destOrd="0" presId="urn:microsoft.com/office/officeart/2005/8/layout/orgChart1"/>
    <dgm:cxn modelId="{230A4269-63D7-433C-84DD-7728CA58C8B6}" type="presParOf" srcId="{209E1DB5-F6EF-407F-97C2-26C2E75475F9}" destId="{5269A499-E193-4AE2-876A-FF5F34BAEC6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7605D6E-F7E7-49A3-B6F1-4EA7508D49D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1B0A571-BE0F-41E5-BADE-C800187D579E}">
      <dgm:prSet phldrT="[Text]" custT="1"/>
      <dgm:spPr/>
      <dgm:t>
        <a:bodyPr/>
        <a:lstStyle/>
        <a:p>
          <a:r>
            <a:rPr lang="en-US" sz="3000" dirty="0"/>
            <a:t>Primary Substrate - Functions</a:t>
          </a:r>
        </a:p>
      </dgm:t>
    </dgm:pt>
    <dgm:pt modelId="{3B753F65-0C66-450E-A128-741FA6DCC9FA}" type="parTrans" cxnId="{E1BBE5CA-EBBB-45CA-9FC7-4BC03E8721B7}">
      <dgm:prSet/>
      <dgm:spPr/>
      <dgm:t>
        <a:bodyPr/>
        <a:lstStyle/>
        <a:p>
          <a:endParaRPr lang="en-US"/>
        </a:p>
      </dgm:t>
    </dgm:pt>
    <dgm:pt modelId="{7A898599-1CDF-43A4-B2D6-9D1862C8ABFF}" type="sibTrans" cxnId="{E1BBE5CA-EBBB-45CA-9FC7-4BC03E8721B7}">
      <dgm:prSet/>
      <dgm:spPr/>
      <dgm:t>
        <a:bodyPr/>
        <a:lstStyle/>
        <a:p>
          <a:endParaRPr lang="en-US"/>
        </a:p>
      </dgm:t>
    </dgm:pt>
    <dgm:pt modelId="{5E6949A8-750D-4C9D-AD9F-8B73B4A8A022}">
      <dgm:prSet phldrT="[Text]" custT="1"/>
      <dgm:spPr/>
      <dgm:t>
        <a:bodyPr/>
        <a:lstStyle/>
        <a:p>
          <a:r>
            <a:rPr lang="en-US" sz="2400" dirty="0">
              <a:latin typeface="+mj-lt"/>
            </a:rPr>
            <a:t>Structure</a:t>
          </a:r>
          <a:endParaRPr lang="en-US" sz="2400" dirty="0"/>
        </a:p>
      </dgm:t>
    </dgm:pt>
    <dgm:pt modelId="{1FDC7EB4-F83F-4FA9-BD0A-2DE1FBAC3C7C}" type="parTrans" cxnId="{52D8CE93-90CE-4F44-98DD-03AC2E3A42D9}">
      <dgm:prSet/>
      <dgm:spPr/>
      <dgm:t>
        <a:bodyPr/>
        <a:lstStyle/>
        <a:p>
          <a:endParaRPr lang="en-US"/>
        </a:p>
      </dgm:t>
    </dgm:pt>
    <dgm:pt modelId="{281ED708-972D-48E5-9475-817ABE88EBF9}" type="sibTrans" cxnId="{52D8CE93-90CE-4F44-98DD-03AC2E3A42D9}">
      <dgm:prSet/>
      <dgm:spPr/>
      <dgm:t>
        <a:bodyPr/>
        <a:lstStyle/>
        <a:p>
          <a:endParaRPr lang="en-US"/>
        </a:p>
      </dgm:t>
    </dgm:pt>
    <dgm:pt modelId="{1CF52C9E-0D32-4458-BCFE-6C6F02A0DB70}">
      <dgm:prSet phldrT="[Text]" custT="1"/>
      <dgm:spPr/>
      <dgm:t>
        <a:bodyPr/>
        <a:lstStyle/>
        <a:p>
          <a:r>
            <a:rPr lang="en-US" sz="2400" dirty="0">
              <a:latin typeface="+mj-lt"/>
            </a:rPr>
            <a:t>Piping System</a:t>
          </a:r>
          <a:endParaRPr lang="en-US" sz="2400" dirty="0"/>
        </a:p>
      </dgm:t>
    </dgm:pt>
    <dgm:pt modelId="{A83AAEC1-6502-4616-A279-C1B05FC33032}" type="parTrans" cxnId="{3C8A5543-848F-4C0B-B3ED-E0659012EB3E}">
      <dgm:prSet/>
      <dgm:spPr/>
      <dgm:t>
        <a:bodyPr/>
        <a:lstStyle/>
        <a:p>
          <a:endParaRPr lang="en-US"/>
        </a:p>
      </dgm:t>
    </dgm:pt>
    <dgm:pt modelId="{6DF75422-426B-48F3-9E93-074C167E9226}" type="sibTrans" cxnId="{3C8A5543-848F-4C0B-B3ED-E0659012EB3E}">
      <dgm:prSet/>
      <dgm:spPr/>
      <dgm:t>
        <a:bodyPr/>
        <a:lstStyle/>
        <a:p>
          <a:endParaRPr lang="en-US"/>
        </a:p>
      </dgm:t>
    </dgm:pt>
    <dgm:pt modelId="{29602FF3-3A81-4B77-9E0C-139D95CEFD44}">
      <dgm:prSet phldrT="[Text]" custT="1"/>
      <dgm:spPr/>
      <dgm:t>
        <a:bodyPr/>
        <a:lstStyle/>
        <a:p>
          <a:r>
            <a:rPr lang="en-US" sz="2400" dirty="0">
              <a:latin typeface="+mj-lt"/>
            </a:rPr>
            <a:t>Equipment</a:t>
          </a:r>
          <a:endParaRPr lang="en-US" sz="2400" dirty="0"/>
        </a:p>
      </dgm:t>
    </dgm:pt>
    <dgm:pt modelId="{2F83A981-3EAD-45CC-89C5-15E81F9196DA}" type="parTrans" cxnId="{A81C1576-3C2C-49BE-AF34-4EECFFEF5A81}">
      <dgm:prSet/>
      <dgm:spPr/>
      <dgm:t>
        <a:bodyPr/>
        <a:lstStyle/>
        <a:p>
          <a:endParaRPr lang="en-US"/>
        </a:p>
      </dgm:t>
    </dgm:pt>
    <dgm:pt modelId="{919F5C87-004F-4E65-AF52-E494C1FE02AF}" type="sibTrans" cxnId="{A81C1576-3C2C-49BE-AF34-4EECFFEF5A81}">
      <dgm:prSet/>
      <dgm:spPr/>
      <dgm:t>
        <a:bodyPr/>
        <a:lstStyle/>
        <a:p>
          <a:endParaRPr lang="en-US"/>
        </a:p>
      </dgm:t>
    </dgm:pt>
    <dgm:pt modelId="{12885694-BEC2-46B0-B54D-B9980FB7F7D1}">
      <dgm:prSet phldrT="[Text]" custT="1"/>
      <dgm:spPr/>
      <dgm:t>
        <a:bodyPr/>
        <a:lstStyle/>
        <a:p>
          <a:r>
            <a:rPr lang="en-US" sz="2400">
              <a:latin typeface="+mj-lt"/>
            </a:rPr>
            <a:t>Storage</a:t>
          </a:r>
          <a:endParaRPr lang="en-US" sz="2400" dirty="0"/>
        </a:p>
      </dgm:t>
    </dgm:pt>
    <dgm:pt modelId="{044662D5-2F51-48F1-8B99-AEEB8D02F37A}" type="parTrans" cxnId="{1571DAC9-7DB2-420C-9474-2F12932D067C}">
      <dgm:prSet/>
      <dgm:spPr/>
      <dgm:t>
        <a:bodyPr/>
        <a:lstStyle/>
        <a:p>
          <a:endParaRPr lang="en-US"/>
        </a:p>
      </dgm:t>
    </dgm:pt>
    <dgm:pt modelId="{4E1FBE6B-F543-434E-9A48-DA96D5075DCF}" type="sibTrans" cxnId="{1571DAC9-7DB2-420C-9474-2F12932D067C}">
      <dgm:prSet/>
      <dgm:spPr/>
      <dgm:t>
        <a:bodyPr/>
        <a:lstStyle/>
        <a:p>
          <a:endParaRPr lang="en-US"/>
        </a:p>
      </dgm:t>
    </dgm:pt>
    <dgm:pt modelId="{F4C02136-E572-4A4D-BABA-7466B51660A6}">
      <dgm:prSet phldrT="[Text]" custT="1"/>
      <dgm:spPr/>
      <dgm:t>
        <a:bodyPr/>
        <a:lstStyle/>
        <a:p>
          <a:r>
            <a:rPr lang="en-US" sz="2400" dirty="0">
              <a:latin typeface="+mj-lt"/>
            </a:rPr>
            <a:t>Production</a:t>
          </a:r>
          <a:endParaRPr lang="en-US" sz="2400" dirty="0"/>
        </a:p>
      </dgm:t>
    </dgm:pt>
    <dgm:pt modelId="{5685FDB1-2EB1-4A51-8B48-B61D29BF6225}" type="parTrans" cxnId="{10B56C4B-DA14-495A-B8E3-74F1EFFD1744}">
      <dgm:prSet/>
      <dgm:spPr/>
      <dgm:t>
        <a:bodyPr/>
        <a:lstStyle/>
        <a:p>
          <a:endParaRPr lang="en-US"/>
        </a:p>
      </dgm:t>
    </dgm:pt>
    <dgm:pt modelId="{18BEB4C4-1500-41ED-A681-F3B33D56971A}" type="sibTrans" cxnId="{10B56C4B-DA14-495A-B8E3-74F1EFFD1744}">
      <dgm:prSet/>
      <dgm:spPr/>
      <dgm:t>
        <a:bodyPr/>
        <a:lstStyle/>
        <a:p>
          <a:endParaRPr lang="en-US"/>
        </a:p>
      </dgm:t>
    </dgm:pt>
    <dgm:pt modelId="{F29251F3-26ED-404F-926B-49AE2E38FCB2}">
      <dgm:prSet phldrT="[Text]" custT="1"/>
      <dgm:spPr/>
      <dgm:t>
        <a:bodyPr/>
        <a:lstStyle/>
        <a:p>
          <a:r>
            <a:rPr lang="en-US" sz="2400" dirty="0">
              <a:latin typeface="+mj-lt"/>
            </a:rPr>
            <a:t>Others</a:t>
          </a:r>
          <a:endParaRPr lang="en-US" sz="2400" dirty="0"/>
        </a:p>
      </dgm:t>
    </dgm:pt>
    <dgm:pt modelId="{4B3156B0-B2C1-4935-9D85-F2DF04F38A2F}" type="parTrans" cxnId="{E3AC8791-6A3D-45AC-9E96-6837A7F131F2}">
      <dgm:prSet/>
      <dgm:spPr/>
      <dgm:t>
        <a:bodyPr/>
        <a:lstStyle/>
        <a:p>
          <a:endParaRPr lang="en-US"/>
        </a:p>
      </dgm:t>
    </dgm:pt>
    <dgm:pt modelId="{2CA167A2-4411-4FA8-B0DF-3FC642FCC82F}" type="sibTrans" cxnId="{E3AC8791-6A3D-45AC-9E96-6837A7F131F2}">
      <dgm:prSet/>
      <dgm:spPr/>
      <dgm:t>
        <a:bodyPr/>
        <a:lstStyle/>
        <a:p>
          <a:endParaRPr lang="en-US"/>
        </a:p>
      </dgm:t>
    </dgm:pt>
    <dgm:pt modelId="{02119687-E9EE-4FF9-9087-11B1C48E7ACB}" type="pres">
      <dgm:prSet presAssocID="{07605D6E-F7E7-49A3-B6F1-4EA7508D49D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4F8809E-9EA2-43BC-97B7-BD19F5F78068}" type="pres">
      <dgm:prSet presAssocID="{11B0A571-BE0F-41E5-BADE-C800187D579E}" presName="hierRoot1" presStyleCnt="0">
        <dgm:presLayoutVars>
          <dgm:hierBranch val="init"/>
        </dgm:presLayoutVars>
      </dgm:prSet>
      <dgm:spPr/>
    </dgm:pt>
    <dgm:pt modelId="{4CC1FDDF-8F69-4385-AB41-A7ACAA6465CB}" type="pres">
      <dgm:prSet presAssocID="{11B0A571-BE0F-41E5-BADE-C800187D579E}" presName="rootComposite1" presStyleCnt="0"/>
      <dgm:spPr/>
    </dgm:pt>
    <dgm:pt modelId="{2188FBBB-9680-4608-A1FE-BD364F92FA67}" type="pres">
      <dgm:prSet presAssocID="{11B0A571-BE0F-41E5-BADE-C800187D579E}" presName="rootText1" presStyleLbl="node0" presStyleIdx="0" presStyleCnt="1" custScaleX="35550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8144AC6-8A58-4D70-AF16-35F305CA906D}" type="pres">
      <dgm:prSet presAssocID="{11B0A571-BE0F-41E5-BADE-C800187D579E}" presName="rootConnector1" presStyleLbl="node1" presStyleIdx="0" presStyleCnt="0"/>
      <dgm:spPr/>
      <dgm:t>
        <a:bodyPr/>
        <a:lstStyle/>
        <a:p>
          <a:endParaRPr lang="en-US"/>
        </a:p>
      </dgm:t>
    </dgm:pt>
    <dgm:pt modelId="{E5CD91DA-2354-4D19-8FE0-86EE97E8A59C}" type="pres">
      <dgm:prSet presAssocID="{11B0A571-BE0F-41E5-BADE-C800187D579E}" presName="hierChild2" presStyleCnt="0"/>
      <dgm:spPr/>
    </dgm:pt>
    <dgm:pt modelId="{57B11208-CE43-4D8A-8BAA-8C92C733B775}" type="pres">
      <dgm:prSet presAssocID="{1FDC7EB4-F83F-4FA9-BD0A-2DE1FBAC3C7C}" presName="Name37" presStyleLbl="parChTrans1D2" presStyleIdx="0" presStyleCnt="4"/>
      <dgm:spPr/>
      <dgm:t>
        <a:bodyPr/>
        <a:lstStyle/>
        <a:p>
          <a:endParaRPr lang="en-US"/>
        </a:p>
      </dgm:t>
    </dgm:pt>
    <dgm:pt modelId="{1AC57E98-1F71-4F13-92ED-D4EF7BA0C7C7}" type="pres">
      <dgm:prSet presAssocID="{5E6949A8-750D-4C9D-AD9F-8B73B4A8A022}" presName="hierRoot2" presStyleCnt="0">
        <dgm:presLayoutVars>
          <dgm:hierBranch val="init"/>
        </dgm:presLayoutVars>
      </dgm:prSet>
      <dgm:spPr/>
    </dgm:pt>
    <dgm:pt modelId="{2B066B54-29C5-4DA6-98A5-E048F5588062}" type="pres">
      <dgm:prSet presAssocID="{5E6949A8-750D-4C9D-AD9F-8B73B4A8A022}" presName="rootComposite" presStyleCnt="0"/>
      <dgm:spPr/>
    </dgm:pt>
    <dgm:pt modelId="{D05154F4-711C-4C35-9901-1D86CEA2D8AF}" type="pres">
      <dgm:prSet presAssocID="{5E6949A8-750D-4C9D-AD9F-8B73B4A8A022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91D16C-6BD0-490F-ABFF-FCD65067FC29}" type="pres">
      <dgm:prSet presAssocID="{5E6949A8-750D-4C9D-AD9F-8B73B4A8A022}" presName="rootConnector" presStyleLbl="node2" presStyleIdx="0" presStyleCnt="4"/>
      <dgm:spPr/>
      <dgm:t>
        <a:bodyPr/>
        <a:lstStyle/>
        <a:p>
          <a:endParaRPr lang="en-US"/>
        </a:p>
      </dgm:t>
    </dgm:pt>
    <dgm:pt modelId="{5895AB6B-9A89-4498-BA27-2F1698155C1E}" type="pres">
      <dgm:prSet presAssocID="{5E6949A8-750D-4C9D-AD9F-8B73B4A8A022}" presName="hierChild4" presStyleCnt="0"/>
      <dgm:spPr/>
    </dgm:pt>
    <dgm:pt modelId="{6D40A0D6-4CB5-4393-A00D-C47EAA166497}" type="pres">
      <dgm:prSet presAssocID="{5685FDB1-2EB1-4A51-8B48-B61D29BF6225}" presName="Name37" presStyleLbl="parChTrans1D3" presStyleIdx="0" presStyleCnt="2"/>
      <dgm:spPr/>
      <dgm:t>
        <a:bodyPr/>
        <a:lstStyle/>
        <a:p>
          <a:endParaRPr lang="en-US"/>
        </a:p>
      </dgm:t>
    </dgm:pt>
    <dgm:pt modelId="{D698F09F-0079-4071-9D99-636163EE25DB}" type="pres">
      <dgm:prSet presAssocID="{F4C02136-E572-4A4D-BABA-7466B51660A6}" presName="hierRoot2" presStyleCnt="0">
        <dgm:presLayoutVars>
          <dgm:hierBranch val="init"/>
        </dgm:presLayoutVars>
      </dgm:prSet>
      <dgm:spPr/>
    </dgm:pt>
    <dgm:pt modelId="{D52AECC5-68BD-43CA-AB02-9EADE8D9042E}" type="pres">
      <dgm:prSet presAssocID="{F4C02136-E572-4A4D-BABA-7466B51660A6}" presName="rootComposite" presStyleCnt="0"/>
      <dgm:spPr/>
    </dgm:pt>
    <dgm:pt modelId="{4900F4AD-7B4A-4028-8D18-6C0B9942A023}" type="pres">
      <dgm:prSet presAssocID="{F4C02136-E572-4A4D-BABA-7466B51660A6}" presName="rootText" presStyleLbl="node3" presStyleIdx="0" presStyleCnt="2" custLinFactNeighborY="-69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D448C0C-4F82-432A-828C-E1EDE7B7996E}" type="pres">
      <dgm:prSet presAssocID="{F4C02136-E572-4A4D-BABA-7466B51660A6}" presName="rootConnector" presStyleLbl="node3" presStyleIdx="0" presStyleCnt="2"/>
      <dgm:spPr/>
      <dgm:t>
        <a:bodyPr/>
        <a:lstStyle/>
        <a:p>
          <a:endParaRPr lang="en-US"/>
        </a:p>
      </dgm:t>
    </dgm:pt>
    <dgm:pt modelId="{F6DE31BF-9C73-4641-81C8-34185F0B81A8}" type="pres">
      <dgm:prSet presAssocID="{F4C02136-E572-4A4D-BABA-7466B51660A6}" presName="hierChild4" presStyleCnt="0"/>
      <dgm:spPr/>
    </dgm:pt>
    <dgm:pt modelId="{138C3308-B793-441C-BAF3-32726F55ED65}" type="pres">
      <dgm:prSet presAssocID="{F4C02136-E572-4A4D-BABA-7466B51660A6}" presName="hierChild5" presStyleCnt="0"/>
      <dgm:spPr/>
    </dgm:pt>
    <dgm:pt modelId="{2C329FEE-9625-4827-807D-2EB2F6399CCF}" type="pres">
      <dgm:prSet presAssocID="{4B3156B0-B2C1-4935-9D85-F2DF04F38A2F}" presName="Name37" presStyleLbl="parChTrans1D3" presStyleIdx="1" presStyleCnt="2"/>
      <dgm:spPr/>
      <dgm:t>
        <a:bodyPr/>
        <a:lstStyle/>
        <a:p>
          <a:endParaRPr lang="en-US"/>
        </a:p>
      </dgm:t>
    </dgm:pt>
    <dgm:pt modelId="{C78B3882-BE32-444A-AF03-55EE25DB5C90}" type="pres">
      <dgm:prSet presAssocID="{F29251F3-26ED-404F-926B-49AE2E38FCB2}" presName="hierRoot2" presStyleCnt="0">
        <dgm:presLayoutVars>
          <dgm:hierBranch val="init"/>
        </dgm:presLayoutVars>
      </dgm:prSet>
      <dgm:spPr/>
    </dgm:pt>
    <dgm:pt modelId="{F9640EDC-9E8F-4206-93D5-1DF05AAB67BB}" type="pres">
      <dgm:prSet presAssocID="{F29251F3-26ED-404F-926B-49AE2E38FCB2}" presName="rootComposite" presStyleCnt="0"/>
      <dgm:spPr/>
    </dgm:pt>
    <dgm:pt modelId="{297A1512-5FEC-4FA2-9BA3-89E6F4D0D116}" type="pres">
      <dgm:prSet presAssocID="{F29251F3-26ED-404F-926B-49AE2E38FCB2}" presName="rootText" presStyleLbl="node3" presStyleIdx="1" presStyleCnt="2" custLinFactNeighborY="-207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68F7164-227A-4110-A41D-749DC7F3EA86}" type="pres">
      <dgm:prSet presAssocID="{F29251F3-26ED-404F-926B-49AE2E38FCB2}" presName="rootConnector" presStyleLbl="node3" presStyleIdx="1" presStyleCnt="2"/>
      <dgm:spPr/>
      <dgm:t>
        <a:bodyPr/>
        <a:lstStyle/>
        <a:p>
          <a:endParaRPr lang="en-US"/>
        </a:p>
      </dgm:t>
    </dgm:pt>
    <dgm:pt modelId="{CE8F22DF-1180-4FB7-9559-01EAA4AD961F}" type="pres">
      <dgm:prSet presAssocID="{F29251F3-26ED-404F-926B-49AE2E38FCB2}" presName="hierChild4" presStyleCnt="0"/>
      <dgm:spPr/>
    </dgm:pt>
    <dgm:pt modelId="{C6FB5C9D-7A2B-47C7-9EC6-988D52E4C6FA}" type="pres">
      <dgm:prSet presAssocID="{F29251F3-26ED-404F-926B-49AE2E38FCB2}" presName="hierChild5" presStyleCnt="0"/>
      <dgm:spPr/>
    </dgm:pt>
    <dgm:pt modelId="{44AB7B68-48E7-4EE3-B8FC-F78B9F259972}" type="pres">
      <dgm:prSet presAssocID="{5E6949A8-750D-4C9D-AD9F-8B73B4A8A022}" presName="hierChild5" presStyleCnt="0"/>
      <dgm:spPr/>
    </dgm:pt>
    <dgm:pt modelId="{BB715DDD-BEA4-47C8-AA10-54DF543C34CB}" type="pres">
      <dgm:prSet presAssocID="{A83AAEC1-6502-4616-A279-C1B05FC33032}" presName="Name37" presStyleLbl="parChTrans1D2" presStyleIdx="1" presStyleCnt="4"/>
      <dgm:spPr/>
      <dgm:t>
        <a:bodyPr/>
        <a:lstStyle/>
        <a:p>
          <a:endParaRPr lang="en-US"/>
        </a:p>
      </dgm:t>
    </dgm:pt>
    <dgm:pt modelId="{B9DC065B-17EE-40A9-B354-4012571347DD}" type="pres">
      <dgm:prSet presAssocID="{1CF52C9E-0D32-4458-BCFE-6C6F02A0DB70}" presName="hierRoot2" presStyleCnt="0">
        <dgm:presLayoutVars>
          <dgm:hierBranch val="init"/>
        </dgm:presLayoutVars>
      </dgm:prSet>
      <dgm:spPr/>
    </dgm:pt>
    <dgm:pt modelId="{C447583A-2056-44F7-9646-A7FC6A0FF737}" type="pres">
      <dgm:prSet presAssocID="{1CF52C9E-0D32-4458-BCFE-6C6F02A0DB70}" presName="rootComposite" presStyleCnt="0"/>
      <dgm:spPr/>
    </dgm:pt>
    <dgm:pt modelId="{687FDA80-A162-46A9-B524-3A285A77EAA2}" type="pres">
      <dgm:prSet presAssocID="{1CF52C9E-0D32-4458-BCFE-6C6F02A0DB70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171D7CB-17FB-4921-8466-9EE2D38AD9DF}" type="pres">
      <dgm:prSet presAssocID="{1CF52C9E-0D32-4458-BCFE-6C6F02A0DB70}" presName="rootConnector" presStyleLbl="node2" presStyleIdx="1" presStyleCnt="4"/>
      <dgm:spPr/>
      <dgm:t>
        <a:bodyPr/>
        <a:lstStyle/>
        <a:p>
          <a:endParaRPr lang="en-US"/>
        </a:p>
      </dgm:t>
    </dgm:pt>
    <dgm:pt modelId="{A8C0A5F0-E45D-4F79-93AB-27F266300789}" type="pres">
      <dgm:prSet presAssocID="{1CF52C9E-0D32-4458-BCFE-6C6F02A0DB70}" presName="hierChild4" presStyleCnt="0"/>
      <dgm:spPr/>
    </dgm:pt>
    <dgm:pt modelId="{1F36FF9D-4C38-480E-93D4-8691DC085558}" type="pres">
      <dgm:prSet presAssocID="{1CF52C9E-0D32-4458-BCFE-6C6F02A0DB70}" presName="hierChild5" presStyleCnt="0"/>
      <dgm:spPr/>
    </dgm:pt>
    <dgm:pt modelId="{6BF84688-8AE5-49A2-85AE-781259FC7172}" type="pres">
      <dgm:prSet presAssocID="{2F83A981-3EAD-45CC-89C5-15E81F9196DA}" presName="Name37" presStyleLbl="parChTrans1D2" presStyleIdx="2" presStyleCnt="4"/>
      <dgm:spPr/>
      <dgm:t>
        <a:bodyPr/>
        <a:lstStyle/>
        <a:p>
          <a:endParaRPr lang="en-US"/>
        </a:p>
      </dgm:t>
    </dgm:pt>
    <dgm:pt modelId="{59DB13D0-FBEB-40C3-91B9-E5505E11DE4A}" type="pres">
      <dgm:prSet presAssocID="{29602FF3-3A81-4B77-9E0C-139D95CEFD44}" presName="hierRoot2" presStyleCnt="0">
        <dgm:presLayoutVars>
          <dgm:hierBranch val="init"/>
        </dgm:presLayoutVars>
      </dgm:prSet>
      <dgm:spPr/>
    </dgm:pt>
    <dgm:pt modelId="{46779523-756A-42ED-A72D-239F9D6342C9}" type="pres">
      <dgm:prSet presAssocID="{29602FF3-3A81-4B77-9E0C-139D95CEFD44}" presName="rootComposite" presStyleCnt="0"/>
      <dgm:spPr/>
    </dgm:pt>
    <dgm:pt modelId="{6C650DCF-B9BA-4265-A94D-EFEFB233D681}" type="pres">
      <dgm:prSet presAssocID="{29602FF3-3A81-4B77-9E0C-139D95CEFD44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DEFD510-1C2D-4BDA-A148-EBCC001922C3}" type="pres">
      <dgm:prSet presAssocID="{29602FF3-3A81-4B77-9E0C-139D95CEFD44}" presName="rootConnector" presStyleLbl="node2" presStyleIdx="2" presStyleCnt="4"/>
      <dgm:spPr/>
      <dgm:t>
        <a:bodyPr/>
        <a:lstStyle/>
        <a:p>
          <a:endParaRPr lang="en-US"/>
        </a:p>
      </dgm:t>
    </dgm:pt>
    <dgm:pt modelId="{DBFA6CD4-CB95-43F1-8E00-2C3DF3D95785}" type="pres">
      <dgm:prSet presAssocID="{29602FF3-3A81-4B77-9E0C-139D95CEFD44}" presName="hierChild4" presStyleCnt="0"/>
      <dgm:spPr/>
    </dgm:pt>
    <dgm:pt modelId="{C7A72B4D-C60D-4778-BF84-CF3E182F8CAC}" type="pres">
      <dgm:prSet presAssocID="{29602FF3-3A81-4B77-9E0C-139D95CEFD44}" presName="hierChild5" presStyleCnt="0"/>
      <dgm:spPr/>
    </dgm:pt>
    <dgm:pt modelId="{099FFC60-89A6-470B-A237-F28168628A0A}" type="pres">
      <dgm:prSet presAssocID="{044662D5-2F51-48F1-8B99-AEEB8D02F37A}" presName="Name37" presStyleLbl="parChTrans1D2" presStyleIdx="3" presStyleCnt="4"/>
      <dgm:spPr/>
      <dgm:t>
        <a:bodyPr/>
        <a:lstStyle/>
        <a:p>
          <a:endParaRPr lang="en-US"/>
        </a:p>
      </dgm:t>
    </dgm:pt>
    <dgm:pt modelId="{BF986180-60D9-43C3-AFD8-CAC7DDF6820E}" type="pres">
      <dgm:prSet presAssocID="{12885694-BEC2-46B0-B54D-B9980FB7F7D1}" presName="hierRoot2" presStyleCnt="0">
        <dgm:presLayoutVars>
          <dgm:hierBranch val="init"/>
        </dgm:presLayoutVars>
      </dgm:prSet>
      <dgm:spPr/>
    </dgm:pt>
    <dgm:pt modelId="{B064396F-B6E7-498E-B38C-789F9C6CE5DD}" type="pres">
      <dgm:prSet presAssocID="{12885694-BEC2-46B0-B54D-B9980FB7F7D1}" presName="rootComposite" presStyleCnt="0"/>
      <dgm:spPr/>
    </dgm:pt>
    <dgm:pt modelId="{A7A01C16-5C38-41B8-9D28-C3ADF5AD47EF}" type="pres">
      <dgm:prSet presAssocID="{12885694-BEC2-46B0-B54D-B9980FB7F7D1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92B5DFA-E1DC-43D7-A4B1-5A3D37A39D93}" type="pres">
      <dgm:prSet presAssocID="{12885694-BEC2-46B0-B54D-B9980FB7F7D1}" presName="rootConnector" presStyleLbl="node2" presStyleIdx="3" presStyleCnt="4"/>
      <dgm:spPr/>
      <dgm:t>
        <a:bodyPr/>
        <a:lstStyle/>
        <a:p>
          <a:endParaRPr lang="en-US"/>
        </a:p>
      </dgm:t>
    </dgm:pt>
    <dgm:pt modelId="{A39C2E4A-B29A-4F93-B36A-D2665622A29C}" type="pres">
      <dgm:prSet presAssocID="{12885694-BEC2-46B0-B54D-B9980FB7F7D1}" presName="hierChild4" presStyleCnt="0"/>
      <dgm:spPr/>
    </dgm:pt>
    <dgm:pt modelId="{D93386E1-BD1B-4E51-907D-0DE159EB9422}" type="pres">
      <dgm:prSet presAssocID="{12885694-BEC2-46B0-B54D-B9980FB7F7D1}" presName="hierChild5" presStyleCnt="0"/>
      <dgm:spPr/>
    </dgm:pt>
    <dgm:pt modelId="{A1F3C21A-13B7-495E-B617-59794653F631}" type="pres">
      <dgm:prSet presAssocID="{11B0A571-BE0F-41E5-BADE-C800187D579E}" presName="hierChild3" presStyleCnt="0"/>
      <dgm:spPr/>
    </dgm:pt>
  </dgm:ptLst>
  <dgm:cxnLst>
    <dgm:cxn modelId="{C2F47C68-9DFC-4BD9-B22A-9CADEA8D86B2}" type="presOf" srcId="{12885694-BEC2-46B0-B54D-B9980FB7F7D1}" destId="{592B5DFA-E1DC-43D7-A4B1-5A3D37A39D93}" srcOrd="1" destOrd="0" presId="urn:microsoft.com/office/officeart/2005/8/layout/orgChart1"/>
    <dgm:cxn modelId="{1571DAC9-7DB2-420C-9474-2F12932D067C}" srcId="{11B0A571-BE0F-41E5-BADE-C800187D579E}" destId="{12885694-BEC2-46B0-B54D-B9980FB7F7D1}" srcOrd="3" destOrd="0" parTransId="{044662D5-2F51-48F1-8B99-AEEB8D02F37A}" sibTransId="{4E1FBE6B-F543-434E-9A48-DA96D5075DCF}"/>
    <dgm:cxn modelId="{A81C1576-3C2C-49BE-AF34-4EECFFEF5A81}" srcId="{11B0A571-BE0F-41E5-BADE-C800187D579E}" destId="{29602FF3-3A81-4B77-9E0C-139D95CEFD44}" srcOrd="2" destOrd="0" parTransId="{2F83A981-3EAD-45CC-89C5-15E81F9196DA}" sibTransId="{919F5C87-004F-4E65-AF52-E494C1FE02AF}"/>
    <dgm:cxn modelId="{1E3C96B9-C348-4F2B-AE49-B78730C789F1}" type="presOf" srcId="{12885694-BEC2-46B0-B54D-B9980FB7F7D1}" destId="{A7A01C16-5C38-41B8-9D28-C3ADF5AD47EF}" srcOrd="0" destOrd="0" presId="urn:microsoft.com/office/officeart/2005/8/layout/orgChart1"/>
    <dgm:cxn modelId="{A55C8D82-59FF-47E7-BAB4-DC1DD742D6B3}" type="presOf" srcId="{F4C02136-E572-4A4D-BABA-7466B51660A6}" destId="{4900F4AD-7B4A-4028-8D18-6C0B9942A023}" srcOrd="0" destOrd="0" presId="urn:microsoft.com/office/officeart/2005/8/layout/orgChart1"/>
    <dgm:cxn modelId="{1F44073F-7271-49D9-8FE8-55A773F5A7A2}" type="presOf" srcId="{29602FF3-3A81-4B77-9E0C-139D95CEFD44}" destId="{6C650DCF-B9BA-4265-A94D-EFEFB233D681}" srcOrd="0" destOrd="0" presId="urn:microsoft.com/office/officeart/2005/8/layout/orgChart1"/>
    <dgm:cxn modelId="{E82BE27B-424A-4122-89E1-56839A98585E}" type="presOf" srcId="{5E6949A8-750D-4C9D-AD9F-8B73B4A8A022}" destId="{D05154F4-711C-4C35-9901-1D86CEA2D8AF}" srcOrd="0" destOrd="0" presId="urn:microsoft.com/office/officeart/2005/8/layout/orgChart1"/>
    <dgm:cxn modelId="{E1BBE5CA-EBBB-45CA-9FC7-4BC03E8721B7}" srcId="{07605D6E-F7E7-49A3-B6F1-4EA7508D49DB}" destId="{11B0A571-BE0F-41E5-BADE-C800187D579E}" srcOrd="0" destOrd="0" parTransId="{3B753F65-0C66-450E-A128-741FA6DCC9FA}" sibTransId="{7A898599-1CDF-43A4-B2D6-9D1862C8ABFF}"/>
    <dgm:cxn modelId="{44AF5480-60E2-41EA-BFAF-0E488031CEA1}" type="presOf" srcId="{5E6949A8-750D-4C9D-AD9F-8B73B4A8A022}" destId="{B991D16C-6BD0-490F-ABFF-FCD65067FC29}" srcOrd="1" destOrd="0" presId="urn:microsoft.com/office/officeart/2005/8/layout/orgChart1"/>
    <dgm:cxn modelId="{E58EA36D-AC55-4839-87CE-0BAF3A92099B}" type="presOf" srcId="{044662D5-2F51-48F1-8B99-AEEB8D02F37A}" destId="{099FFC60-89A6-470B-A237-F28168628A0A}" srcOrd="0" destOrd="0" presId="urn:microsoft.com/office/officeart/2005/8/layout/orgChart1"/>
    <dgm:cxn modelId="{7406BC58-82F7-4594-B64E-CA836DEDF099}" type="presOf" srcId="{1FDC7EB4-F83F-4FA9-BD0A-2DE1FBAC3C7C}" destId="{57B11208-CE43-4D8A-8BAA-8C92C733B775}" srcOrd="0" destOrd="0" presId="urn:microsoft.com/office/officeart/2005/8/layout/orgChart1"/>
    <dgm:cxn modelId="{81377FAE-25B0-44F5-8351-81EFE474DCA3}" type="presOf" srcId="{F4C02136-E572-4A4D-BABA-7466B51660A6}" destId="{CD448C0C-4F82-432A-828C-E1EDE7B7996E}" srcOrd="1" destOrd="0" presId="urn:microsoft.com/office/officeart/2005/8/layout/orgChart1"/>
    <dgm:cxn modelId="{E3AC8791-6A3D-45AC-9E96-6837A7F131F2}" srcId="{5E6949A8-750D-4C9D-AD9F-8B73B4A8A022}" destId="{F29251F3-26ED-404F-926B-49AE2E38FCB2}" srcOrd="1" destOrd="0" parTransId="{4B3156B0-B2C1-4935-9D85-F2DF04F38A2F}" sibTransId="{2CA167A2-4411-4FA8-B0DF-3FC642FCC82F}"/>
    <dgm:cxn modelId="{CC6BC78E-2880-4685-ACFD-5A3D61E4246F}" type="presOf" srcId="{07605D6E-F7E7-49A3-B6F1-4EA7508D49DB}" destId="{02119687-E9EE-4FF9-9087-11B1C48E7ACB}" srcOrd="0" destOrd="0" presId="urn:microsoft.com/office/officeart/2005/8/layout/orgChart1"/>
    <dgm:cxn modelId="{A61D259D-21B6-4F9E-BFC3-0B10658541C8}" type="presOf" srcId="{1CF52C9E-0D32-4458-BCFE-6C6F02A0DB70}" destId="{687FDA80-A162-46A9-B524-3A285A77EAA2}" srcOrd="0" destOrd="0" presId="urn:microsoft.com/office/officeart/2005/8/layout/orgChart1"/>
    <dgm:cxn modelId="{778D048D-D251-46EC-B471-20BC5AD830DC}" type="presOf" srcId="{11B0A571-BE0F-41E5-BADE-C800187D579E}" destId="{2188FBBB-9680-4608-A1FE-BD364F92FA67}" srcOrd="0" destOrd="0" presId="urn:microsoft.com/office/officeart/2005/8/layout/orgChart1"/>
    <dgm:cxn modelId="{F6801CDE-D3A6-4533-819E-E9364847F370}" type="presOf" srcId="{11B0A571-BE0F-41E5-BADE-C800187D579E}" destId="{28144AC6-8A58-4D70-AF16-35F305CA906D}" srcOrd="1" destOrd="0" presId="urn:microsoft.com/office/officeart/2005/8/layout/orgChart1"/>
    <dgm:cxn modelId="{1F8D7F92-431E-408C-8F34-795F201206CC}" type="presOf" srcId="{5685FDB1-2EB1-4A51-8B48-B61D29BF6225}" destId="{6D40A0D6-4CB5-4393-A00D-C47EAA166497}" srcOrd="0" destOrd="0" presId="urn:microsoft.com/office/officeart/2005/8/layout/orgChart1"/>
    <dgm:cxn modelId="{10B56C4B-DA14-495A-B8E3-74F1EFFD1744}" srcId="{5E6949A8-750D-4C9D-AD9F-8B73B4A8A022}" destId="{F4C02136-E572-4A4D-BABA-7466B51660A6}" srcOrd="0" destOrd="0" parTransId="{5685FDB1-2EB1-4A51-8B48-B61D29BF6225}" sibTransId="{18BEB4C4-1500-41ED-A681-F3B33D56971A}"/>
    <dgm:cxn modelId="{1007A5D3-DF2B-4352-900C-E1DC0406ED05}" type="presOf" srcId="{1CF52C9E-0D32-4458-BCFE-6C6F02A0DB70}" destId="{7171D7CB-17FB-4921-8466-9EE2D38AD9DF}" srcOrd="1" destOrd="0" presId="urn:microsoft.com/office/officeart/2005/8/layout/orgChart1"/>
    <dgm:cxn modelId="{3C8A5543-848F-4C0B-B3ED-E0659012EB3E}" srcId="{11B0A571-BE0F-41E5-BADE-C800187D579E}" destId="{1CF52C9E-0D32-4458-BCFE-6C6F02A0DB70}" srcOrd="1" destOrd="0" parTransId="{A83AAEC1-6502-4616-A279-C1B05FC33032}" sibTransId="{6DF75422-426B-48F3-9E93-074C167E9226}"/>
    <dgm:cxn modelId="{34BD7833-DF72-4A0A-9A46-6EFBFC44033E}" type="presOf" srcId="{2F83A981-3EAD-45CC-89C5-15E81F9196DA}" destId="{6BF84688-8AE5-49A2-85AE-781259FC7172}" srcOrd="0" destOrd="0" presId="urn:microsoft.com/office/officeart/2005/8/layout/orgChart1"/>
    <dgm:cxn modelId="{1844350B-ECA4-4D58-AFA6-B74C37AED829}" type="presOf" srcId="{F29251F3-26ED-404F-926B-49AE2E38FCB2}" destId="{297A1512-5FEC-4FA2-9BA3-89E6F4D0D116}" srcOrd="0" destOrd="0" presId="urn:microsoft.com/office/officeart/2005/8/layout/orgChart1"/>
    <dgm:cxn modelId="{16325E43-FDB7-462D-9F08-00A62DE7F148}" type="presOf" srcId="{F29251F3-26ED-404F-926B-49AE2E38FCB2}" destId="{968F7164-227A-4110-A41D-749DC7F3EA86}" srcOrd="1" destOrd="0" presId="urn:microsoft.com/office/officeart/2005/8/layout/orgChart1"/>
    <dgm:cxn modelId="{EEE8A462-3B1A-4064-9ECD-F7A9D03DD33F}" type="presOf" srcId="{29602FF3-3A81-4B77-9E0C-139D95CEFD44}" destId="{3DEFD510-1C2D-4BDA-A148-EBCC001922C3}" srcOrd="1" destOrd="0" presId="urn:microsoft.com/office/officeart/2005/8/layout/orgChart1"/>
    <dgm:cxn modelId="{52D8CE93-90CE-4F44-98DD-03AC2E3A42D9}" srcId="{11B0A571-BE0F-41E5-BADE-C800187D579E}" destId="{5E6949A8-750D-4C9D-AD9F-8B73B4A8A022}" srcOrd="0" destOrd="0" parTransId="{1FDC7EB4-F83F-4FA9-BD0A-2DE1FBAC3C7C}" sibTransId="{281ED708-972D-48E5-9475-817ABE88EBF9}"/>
    <dgm:cxn modelId="{C84B058A-D6E4-416F-A434-F7A3B05F841E}" type="presOf" srcId="{A83AAEC1-6502-4616-A279-C1B05FC33032}" destId="{BB715DDD-BEA4-47C8-AA10-54DF543C34CB}" srcOrd="0" destOrd="0" presId="urn:microsoft.com/office/officeart/2005/8/layout/orgChart1"/>
    <dgm:cxn modelId="{6DC7B4BD-9FEF-4D6A-88AA-F64D2C294446}" type="presOf" srcId="{4B3156B0-B2C1-4935-9D85-F2DF04F38A2F}" destId="{2C329FEE-9625-4827-807D-2EB2F6399CCF}" srcOrd="0" destOrd="0" presId="urn:microsoft.com/office/officeart/2005/8/layout/orgChart1"/>
    <dgm:cxn modelId="{8A85D8B1-0EA9-45FE-A761-F5FCB37E2B91}" type="presParOf" srcId="{02119687-E9EE-4FF9-9087-11B1C48E7ACB}" destId="{14F8809E-9EA2-43BC-97B7-BD19F5F78068}" srcOrd="0" destOrd="0" presId="urn:microsoft.com/office/officeart/2005/8/layout/orgChart1"/>
    <dgm:cxn modelId="{3465C497-A81A-4988-9018-A2E6E9CD3251}" type="presParOf" srcId="{14F8809E-9EA2-43BC-97B7-BD19F5F78068}" destId="{4CC1FDDF-8F69-4385-AB41-A7ACAA6465CB}" srcOrd="0" destOrd="0" presId="urn:microsoft.com/office/officeart/2005/8/layout/orgChart1"/>
    <dgm:cxn modelId="{5638B422-053F-4801-B13B-EF9E16D259DC}" type="presParOf" srcId="{4CC1FDDF-8F69-4385-AB41-A7ACAA6465CB}" destId="{2188FBBB-9680-4608-A1FE-BD364F92FA67}" srcOrd="0" destOrd="0" presId="urn:microsoft.com/office/officeart/2005/8/layout/orgChart1"/>
    <dgm:cxn modelId="{8BD3EB9B-2269-402D-B4FE-3865DC348403}" type="presParOf" srcId="{4CC1FDDF-8F69-4385-AB41-A7ACAA6465CB}" destId="{28144AC6-8A58-4D70-AF16-35F305CA906D}" srcOrd="1" destOrd="0" presId="urn:microsoft.com/office/officeart/2005/8/layout/orgChart1"/>
    <dgm:cxn modelId="{CD43681F-3BB4-4826-8EF1-C0DF042000D8}" type="presParOf" srcId="{14F8809E-9EA2-43BC-97B7-BD19F5F78068}" destId="{E5CD91DA-2354-4D19-8FE0-86EE97E8A59C}" srcOrd="1" destOrd="0" presId="urn:microsoft.com/office/officeart/2005/8/layout/orgChart1"/>
    <dgm:cxn modelId="{51EB9A0D-A366-4452-9CFC-D38D13699144}" type="presParOf" srcId="{E5CD91DA-2354-4D19-8FE0-86EE97E8A59C}" destId="{57B11208-CE43-4D8A-8BAA-8C92C733B775}" srcOrd="0" destOrd="0" presId="urn:microsoft.com/office/officeart/2005/8/layout/orgChart1"/>
    <dgm:cxn modelId="{BBFE4890-3C27-4DDB-B26B-02F3951506BD}" type="presParOf" srcId="{E5CD91DA-2354-4D19-8FE0-86EE97E8A59C}" destId="{1AC57E98-1F71-4F13-92ED-D4EF7BA0C7C7}" srcOrd="1" destOrd="0" presId="urn:microsoft.com/office/officeart/2005/8/layout/orgChart1"/>
    <dgm:cxn modelId="{FEED8872-42AD-45C9-8FD4-657AC22CCDFF}" type="presParOf" srcId="{1AC57E98-1F71-4F13-92ED-D4EF7BA0C7C7}" destId="{2B066B54-29C5-4DA6-98A5-E048F5588062}" srcOrd="0" destOrd="0" presId="urn:microsoft.com/office/officeart/2005/8/layout/orgChart1"/>
    <dgm:cxn modelId="{58089788-5939-4168-B9D4-CEE82AEED147}" type="presParOf" srcId="{2B066B54-29C5-4DA6-98A5-E048F5588062}" destId="{D05154F4-711C-4C35-9901-1D86CEA2D8AF}" srcOrd="0" destOrd="0" presId="urn:microsoft.com/office/officeart/2005/8/layout/orgChart1"/>
    <dgm:cxn modelId="{166E8D87-D460-4FD5-84FE-89EC256C976B}" type="presParOf" srcId="{2B066B54-29C5-4DA6-98A5-E048F5588062}" destId="{B991D16C-6BD0-490F-ABFF-FCD65067FC29}" srcOrd="1" destOrd="0" presId="urn:microsoft.com/office/officeart/2005/8/layout/orgChart1"/>
    <dgm:cxn modelId="{DA3A93A1-940A-4BA3-A5F8-2DF8576F59B6}" type="presParOf" srcId="{1AC57E98-1F71-4F13-92ED-D4EF7BA0C7C7}" destId="{5895AB6B-9A89-4498-BA27-2F1698155C1E}" srcOrd="1" destOrd="0" presId="urn:microsoft.com/office/officeart/2005/8/layout/orgChart1"/>
    <dgm:cxn modelId="{ABFA54B3-448A-4F12-8BAE-D616B0367F3B}" type="presParOf" srcId="{5895AB6B-9A89-4498-BA27-2F1698155C1E}" destId="{6D40A0D6-4CB5-4393-A00D-C47EAA166497}" srcOrd="0" destOrd="0" presId="urn:microsoft.com/office/officeart/2005/8/layout/orgChart1"/>
    <dgm:cxn modelId="{C21972FD-B114-49C0-9F97-84A898833E77}" type="presParOf" srcId="{5895AB6B-9A89-4498-BA27-2F1698155C1E}" destId="{D698F09F-0079-4071-9D99-636163EE25DB}" srcOrd="1" destOrd="0" presId="urn:microsoft.com/office/officeart/2005/8/layout/orgChart1"/>
    <dgm:cxn modelId="{F839352B-4D7D-49D9-A605-D9EB02B1642C}" type="presParOf" srcId="{D698F09F-0079-4071-9D99-636163EE25DB}" destId="{D52AECC5-68BD-43CA-AB02-9EADE8D9042E}" srcOrd="0" destOrd="0" presId="urn:microsoft.com/office/officeart/2005/8/layout/orgChart1"/>
    <dgm:cxn modelId="{9513011B-CEEB-4C80-A3ED-D06A83D669B7}" type="presParOf" srcId="{D52AECC5-68BD-43CA-AB02-9EADE8D9042E}" destId="{4900F4AD-7B4A-4028-8D18-6C0B9942A023}" srcOrd="0" destOrd="0" presId="urn:microsoft.com/office/officeart/2005/8/layout/orgChart1"/>
    <dgm:cxn modelId="{329BC5A2-0DA1-46BB-9755-D892DF5FC48F}" type="presParOf" srcId="{D52AECC5-68BD-43CA-AB02-9EADE8D9042E}" destId="{CD448C0C-4F82-432A-828C-E1EDE7B7996E}" srcOrd="1" destOrd="0" presId="urn:microsoft.com/office/officeart/2005/8/layout/orgChart1"/>
    <dgm:cxn modelId="{0D4C145A-9665-41BA-A960-B5E23D7A5A3B}" type="presParOf" srcId="{D698F09F-0079-4071-9D99-636163EE25DB}" destId="{F6DE31BF-9C73-4641-81C8-34185F0B81A8}" srcOrd="1" destOrd="0" presId="urn:microsoft.com/office/officeart/2005/8/layout/orgChart1"/>
    <dgm:cxn modelId="{FDE018B1-DAF0-4273-BF82-5B38859CE54A}" type="presParOf" srcId="{D698F09F-0079-4071-9D99-636163EE25DB}" destId="{138C3308-B793-441C-BAF3-32726F55ED65}" srcOrd="2" destOrd="0" presId="urn:microsoft.com/office/officeart/2005/8/layout/orgChart1"/>
    <dgm:cxn modelId="{E3B775E6-FC66-4834-A9AE-F40DF68C1021}" type="presParOf" srcId="{5895AB6B-9A89-4498-BA27-2F1698155C1E}" destId="{2C329FEE-9625-4827-807D-2EB2F6399CCF}" srcOrd="2" destOrd="0" presId="urn:microsoft.com/office/officeart/2005/8/layout/orgChart1"/>
    <dgm:cxn modelId="{A2ECB14A-B6D6-4C6D-90E0-506DE9A91315}" type="presParOf" srcId="{5895AB6B-9A89-4498-BA27-2F1698155C1E}" destId="{C78B3882-BE32-444A-AF03-55EE25DB5C90}" srcOrd="3" destOrd="0" presId="urn:microsoft.com/office/officeart/2005/8/layout/orgChart1"/>
    <dgm:cxn modelId="{A7D998B7-4450-460E-95B2-51E0A15B2673}" type="presParOf" srcId="{C78B3882-BE32-444A-AF03-55EE25DB5C90}" destId="{F9640EDC-9E8F-4206-93D5-1DF05AAB67BB}" srcOrd="0" destOrd="0" presId="urn:microsoft.com/office/officeart/2005/8/layout/orgChart1"/>
    <dgm:cxn modelId="{7CD18245-501B-46A0-963B-56B1E7BC7796}" type="presParOf" srcId="{F9640EDC-9E8F-4206-93D5-1DF05AAB67BB}" destId="{297A1512-5FEC-4FA2-9BA3-89E6F4D0D116}" srcOrd="0" destOrd="0" presId="urn:microsoft.com/office/officeart/2005/8/layout/orgChart1"/>
    <dgm:cxn modelId="{8A8C6DEE-CAF7-4D0E-8531-1A1F003FFFB5}" type="presParOf" srcId="{F9640EDC-9E8F-4206-93D5-1DF05AAB67BB}" destId="{968F7164-227A-4110-A41D-749DC7F3EA86}" srcOrd="1" destOrd="0" presId="urn:microsoft.com/office/officeart/2005/8/layout/orgChart1"/>
    <dgm:cxn modelId="{0094A4C2-6FEB-4F3B-B7B7-EF6CD731CA59}" type="presParOf" srcId="{C78B3882-BE32-444A-AF03-55EE25DB5C90}" destId="{CE8F22DF-1180-4FB7-9559-01EAA4AD961F}" srcOrd="1" destOrd="0" presId="urn:microsoft.com/office/officeart/2005/8/layout/orgChart1"/>
    <dgm:cxn modelId="{5C280604-7586-46F4-89C5-8749D1E035FC}" type="presParOf" srcId="{C78B3882-BE32-444A-AF03-55EE25DB5C90}" destId="{C6FB5C9D-7A2B-47C7-9EC6-988D52E4C6FA}" srcOrd="2" destOrd="0" presId="urn:microsoft.com/office/officeart/2005/8/layout/orgChart1"/>
    <dgm:cxn modelId="{4701E937-2ACA-412F-BA1B-2AC6F3B3110E}" type="presParOf" srcId="{1AC57E98-1F71-4F13-92ED-D4EF7BA0C7C7}" destId="{44AB7B68-48E7-4EE3-B8FC-F78B9F259972}" srcOrd="2" destOrd="0" presId="urn:microsoft.com/office/officeart/2005/8/layout/orgChart1"/>
    <dgm:cxn modelId="{1E59B007-9877-42F7-A783-496317C9F920}" type="presParOf" srcId="{E5CD91DA-2354-4D19-8FE0-86EE97E8A59C}" destId="{BB715DDD-BEA4-47C8-AA10-54DF543C34CB}" srcOrd="2" destOrd="0" presId="urn:microsoft.com/office/officeart/2005/8/layout/orgChart1"/>
    <dgm:cxn modelId="{6E35A96C-3D3B-4D5A-8D6D-B10CD40836BE}" type="presParOf" srcId="{E5CD91DA-2354-4D19-8FE0-86EE97E8A59C}" destId="{B9DC065B-17EE-40A9-B354-4012571347DD}" srcOrd="3" destOrd="0" presId="urn:microsoft.com/office/officeart/2005/8/layout/orgChart1"/>
    <dgm:cxn modelId="{7FD663FF-A379-40EB-8652-5AAAA220C0AE}" type="presParOf" srcId="{B9DC065B-17EE-40A9-B354-4012571347DD}" destId="{C447583A-2056-44F7-9646-A7FC6A0FF737}" srcOrd="0" destOrd="0" presId="urn:microsoft.com/office/officeart/2005/8/layout/orgChart1"/>
    <dgm:cxn modelId="{909CEA64-854B-4928-BCBC-A34F52EED8A7}" type="presParOf" srcId="{C447583A-2056-44F7-9646-A7FC6A0FF737}" destId="{687FDA80-A162-46A9-B524-3A285A77EAA2}" srcOrd="0" destOrd="0" presId="urn:microsoft.com/office/officeart/2005/8/layout/orgChart1"/>
    <dgm:cxn modelId="{22D19F92-DA39-44BD-8F24-9AAAC5A1F59B}" type="presParOf" srcId="{C447583A-2056-44F7-9646-A7FC6A0FF737}" destId="{7171D7CB-17FB-4921-8466-9EE2D38AD9DF}" srcOrd="1" destOrd="0" presId="urn:microsoft.com/office/officeart/2005/8/layout/orgChart1"/>
    <dgm:cxn modelId="{D4428A2B-2F2E-40FB-9C82-35CC32E6A751}" type="presParOf" srcId="{B9DC065B-17EE-40A9-B354-4012571347DD}" destId="{A8C0A5F0-E45D-4F79-93AB-27F266300789}" srcOrd="1" destOrd="0" presId="urn:microsoft.com/office/officeart/2005/8/layout/orgChart1"/>
    <dgm:cxn modelId="{0FB267FD-7370-4796-A5AE-DCB86C2EC364}" type="presParOf" srcId="{B9DC065B-17EE-40A9-B354-4012571347DD}" destId="{1F36FF9D-4C38-480E-93D4-8691DC085558}" srcOrd="2" destOrd="0" presId="urn:microsoft.com/office/officeart/2005/8/layout/orgChart1"/>
    <dgm:cxn modelId="{F7E827A9-2E26-4C92-AA6D-8B6CCB1ACB78}" type="presParOf" srcId="{E5CD91DA-2354-4D19-8FE0-86EE97E8A59C}" destId="{6BF84688-8AE5-49A2-85AE-781259FC7172}" srcOrd="4" destOrd="0" presId="urn:microsoft.com/office/officeart/2005/8/layout/orgChart1"/>
    <dgm:cxn modelId="{AE148CE9-7F91-4744-B5A1-00B779A25FFA}" type="presParOf" srcId="{E5CD91DA-2354-4D19-8FE0-86EE97E8A59C}" destId="{59DB13D0-FBEB-40C3-91B9-E5505E11DE4A}" srcOrd="5" destOrd="0" presId="urn:microsoft.com/office/officeart/2005/8/layout/orgChart1"/>
    <dgm:cxn modelId="{BE05603F-2425-44B2-B6D6-C9702C06C98F}" type="presParOf" srcId="{59DB13D0-FBEB-40C3-91B9-E5505E11DE4A}" destId="{46779523-756A-42ED-A72D-239F9D6342C9}" srcOrd="0" destOrd="0" presId="urn:microsoft.com/office/officeart/2005/8/layout/orgChart1"/>
    <dgm:cxn modelId="{91C4A791-5F30-4A99-9679-AEB7F9BBEDF2}" type="presParOf" srcId="{46779523-756A-42ED-A72D-239F9D6342C9}" destId="{6C650DCF-B9BA-4265-A94D-EFEFB233D681}" srcOrd="0" destOrd="0" presId="urn:microsoft.com/office/officeart/2005/8/layout/orgChart1"/>
    <dgm:cxn modelId="{E1E52660-51C6-4F56-84B1-B71D4E995CA8}" type="presParOf" srcId="{46779523-756A-42ED-A72D-239F9D6342C9}" destId="{3DEFD510-1C2D-4BDA-A148-EBCC001922C3}" srcOrd="1" destOrd="0" presId="urn:microsoft.com/office/officeart/2005/8/layout/orgChart1"/>
    <dgm:cxn modelId="{F8C55D54-42F9-4AF7-B9A0-8EA6BB5105F4}" type="presParOf" srcId="{59DB13D0-FBEB-40C3-91B9-E5505E11DE4A}" destId="{DBFA6CD4-CB95-43F1-8E00-2C3DF3D95785}" srcOrd="1" destOrd="0" presId="urn:microsoft.com/office/officeart/2005/8/layout/orgChart1"/>
    <dgm:cxn modelId="{FD04EE31-B1E5-417A-A124-D0A6A2DE1A66}" type="presParOf" srcId="{59DB13D0-FBEB-40C3-91B9-E5505E11DE4A}" destId="{C7A72B4D-C60D-4778-BF84-CF3E182F8CAC}" srcOrd="2" destOrd="0" presId="urn:microsoft.com/office/officeart/2005/8/layout/orgChart1"/>
    <dgm:cxn modelId="{2B391C29-8D97-45F2-804A-3C1D09C2999E}" type="presParOf" srcId="{E5CD91DA-2354-4D19-8FE0-86EE97E8A59C}" destId="{099FFC60-89A6-470B-A237-F28168628A0A}" srcOrd="6" destOrd="0" presId="urn:microsoft.com/office/officeart/2005/8/layout/orgChart1"/>
    <dgm:cxn modelId="{F92149CA-CCE0-429B-8A0E-EF42E9E26E84}" type="presParOf" srcId="{E5CD91DA-2354-4D19-8FE0-86EE97E8A59C}" destId="{BF986180-60D9-43C3-AFD8-CAC7DDF6820E}" srcOrd="7" destOrd="0" presId="urn:microsoft.com/office/officeart/2005/8/layout/orgChart1"/>
    <dgm:cxn modelId="{A8667E5E-CD84-4DC1-8BBD-6637FBCF7DF7}" type="presParOf" srcId="{BF986180-60D9-43C3-AFD8-CAC7DDF6820E}" destId="{B064396F-B6E7-498E-B38C-789F9C6CE5DD}" srcOrd="0" destOrd="0" presId="urn:microsoft.com/office/officeart/2005/8/layout/orgChart1"/>
    <dgm:cxn modelId="{5F35B9D6-5B9D-4BEA-8EF5-220DE098C89F}" type="presParOf" srcId="{B064396F-B6E7-498E-B38C-789F9C6CE5DD}" destId="{A7A01C16-5C38-41B8-9D28-C3ADF5AD47EF}" srcOrd="0" destOrd="0" presId="urn:microsoft.com/office/officeart/2005/8/layout/orgChart1"/>
    <dgm:cxn modelId="{73E729B0-C300-4AEC-8C50-48149348E3F8}" type="presParOf" srcId="{B064396F-B6E7-498E-B38C-789F9C6CE5DD}" destId="{592B5DFA-E1DC-43D7-A4B1-5A3D37A39D93}" srcOrd="1" destOrd="0" presId="urn:microsoft.com/office/officeart/2005/8/layout/orgChart1"/>
    <dgm:cxn modelId="{20DA293A-F91C-4F6D-A652-610BC94077B4}" type="presParOf" srcId="{BF986180-60D9-43C3-AFD8-CAC7DDF6820E}" destId="{A39C2E4A-B29A-4F93-B36A-D2665622A29C}" srcOrd="1" destOrd="0" presId="urn:microsoft.com/office/officeart/2005/8/layout/orgChart1"/>
    <dgm:cxn modelId="{9A3EA63A-DF79-4B05-B18B-B9A1DF6AC76B}" type="presParOf" srcId="{BF986180-60D9-43C3-AFD8-CAC7DDF6820E}" destId="{D93386E1-BD1B-4E51-907D-0DE159EB9422}" srcOrd="2" destOrd="0" presId="urn:microsoft.com/office/officeart/2005/8/layout/orgChart1"/>
    <dgm:cxn modelId="{432B845D-9D58-4581-93FD-56CB316DE449}" type="presParOf" srcId="{14F8809E-9EA2-43BC-97B7-BD19F5F78068}" destId="{A1F3C21A-13B7-495E-B617-59794653F63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09EDD9C-92D3-4111-92CD-18BDBEFC18A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D96F9D-EEBC-4AFB-965D-9FDFF562FF7D}">
      <dgm:prSet phldrT="[Text]" custT="1"/>
      <dgm:spPr/>
      <dgm:t>
        <a:bodyPr/>
        <a:lstStyle/>
        <a:p>
          <a:r>
            <a:rPr lang="en-US" sz="3000" dirty="0"/>
            <a:t>Construction Material of Primary Substrate</a:t>
          </a:r>
        </a:p>
      </dgm:t>
    </dgm:pt>
    <dgm:pt modelId="{BCD88692-CECB-4D57-9334-DEDC1219B2B9}" type="parTrans" cxnId="{88443B88-33DB-4B70-A40E-EBF1A7C46A37}">
      <dgm:prSet/>
      <dgm:spPr/>
      <dgm:t>
        <a:bodyPr/>
        <a:lstStyle/>
        <a:p>
          <a:endParaRPr lang="en-US"/>
        </a:p>
      </dgm:t>
    </dgm:pt>
    <dgm:pt modelId="{1B53CF15-8F79-4073-AA2C-1879F2898608}" type="sibTrans" cxnId="{88443B88-33DB-4B70-A40E-EBF1A7C46A37}">
      <dgm:prSet/>
      <dgm:spPr/>
      <dgm:t>
        <a:bodyPr/>
        <a:lstStyle/>
        <a:p>
          <a:endParaRPr lang="en-US"/>
        </a:p>
      </dgm:t>
    </dgm:pt>
    <dgm:pt modelId="{E11B6349-2FCF-4A04-9AE7-8D6A08735362}">
      <dgm:prSet phldrT="[Text]"/>
      <dgm:spPr/>
      <dgm:t>
        <a:bodyPr/>
        <a:lstStyle/>
        <a:p>
          <a:r>
            <a:rPr lang="en-US" dirty="0">
              <a:latin typeface="+mj-lt"/>
            </a:rPr>
            <a:t>Ferrous Metal</a:t>
          </a:r>
          <a:endParaRPr lang="en-US" dirty="0"/>
        </a:p>
      </dgm:t>
    </dgm:pt>
    <dgm:pt modelId="{3AABD392-9DC6-4609-AB09-FBB44E79B858}" type="parTrans" cxnId="{4383924A-1222-414A-8AB4-6D5721C914D4}">
      <dgm:prSet/>
      <dgm:spPr/>
      <dgm:t>
        <a:bodyPr/>
        <a:lstStyle/>
        <a:p>
          <a:endParaRPr lang="en-US"/>
        </a:p>
      </dgm:t>
    </dgm:pt>
    <dgm:pt modelId="{E80DD853-A34A-42FB-AFC8-7AB023D31158}" type="sibTrans" cxnId="{4383924A-1222-414A-8AB4-6D5721C914D4}">
      <dgm:prSet/>
      <dgm:spPr/>
      <dgm:t>
        <a:bodyPr/>
        <a:lstStyle/>
        <a:p>
          <a:endParaRPr lang="en-US"/>
        </a:p>
      </dgm:t>
    </dgm:pt>
    <dgm:pt modelId="{B7EDFF04-88E4-4898-895F-2632832A6414}">
      <dgm:prSet phldrT="[Text]"/>
      <dgm:spPr/>
      <dgm:t>
        <a:bodyPr/>
        <a:lstStyle/>
        <a:p>
          <a:r>
            <a:rPr lang="en-US" dirty="0">
              <a:latin typeface="+mj-lt"/>
            </a:rPr>
            <a:t>Non-Ferrous Metal</a:t>
          </a:r>
          <a:endParaRPr lang="en-US" dirty="0"/>
        </a:p>
      </dgm:t>
    </dgm:pt>
    <dgm:pt modelId="{CF113563-DDC5-4F5D-AD9D-335B08035553}" type="parTrans" cxnId="{265B15D4-88FA-462D-9767-2F1D96286AE3}">
      <dgm:prSet/>
      <dgm:spPr/>
      <dgm:t>
        <a:bodyPr/>
        <a:lstStyle/>
        <a:p>
          <a:endParaRPr lang="en-US"/>
        </a:p>
      </dgm:t>
    </dgm:pt>
    <dgm:pt modelId="{34A54811-592E-4F57-B030-C219A6DB1A0B}" type="sibTrans" cxnId="{265B15D4-88FA-462D-9767-2F1D96286AE3}">
      <dgm:prSet/>
      <dgm:spPr/>
      <dgm:t>
        <a:bodyPr/>
        <a:lstStyle/>
        <a:p>
          <a:endParaRPr lang="en-US"/>
        </a:p>
      </dgm:t>
    </dgm:pt>
    <dgm:pt modelId="{988438D2-9AA6-4E9E-AA2F-C26F92DD7A41}">
      <dgm:prSet phldrT="[Text]"/>
      <dgm:spPr/>
      <dgm:t>
        <a:bodyPr/>
        <a:lstStyle/>
        <a:p>
          <a:r>
            <a:rPr lang="en-US"/>
            <a:t>Carbon Steel</a:t>
          </a:r>
          <a:endParaRPr lang="en-US" dirty="0"/>
        </a:p>
      </dgm:t>
    </dgm:pt>
    <dgm:pt modelId="{00D60872-FB9F-426C-9314-966035EFAA6B}" type="parTrans" cxnId="{5E36BB57-D3EB-47B0-B0CE-52CA4BEDEB27}">
      <dgm:prSet/>
      <dgm:spPr/>
      <dgm:t>
        <a:bodyPr/>
        <a:lstStyle/>
        <a:p>
          <a:endParaRPr lang="en-US"/>
        </a:p>
      </dgm:t>
    </dgm:pt>
    <dgm:pt modelId="{2EAF5130-3F5E-4572-A1ED-F477A50E276F}" type="sibTrans" cxnId="{5E36BB57-D3EB-47B0-B0CE-52CA4BEDEB27}">
      <dgm:prSet/>
      <dgm:spPr/>
      <dgm:t>
        <a:bodyPr/>
        <a:lstStyle/>
        <a:p>
          <a:endParaRPr lang="en-US"/>
        </a:p>
      </dgm:t>
    </dgm:pt>
    <dgm:pt modelId="{7645F38E-6D88-4C1A-B0E7-C8A306DD8361}">
      <dgm:prSet phldrT="[Text]"/>
      <dgm:spPr/>
      <dgm:t>
        <a:bodyPr/>
        <a:lstStyle/>
        <a:p>
          <a:r>
            <a:rPr lang="en-US" dirty="0"/>
            <a:t>Cast Iron Steel</a:t>
          </a:r>
        </a:p>
      </dgm:t>
    </dgm:pt>
    <dgm:pt modelId="{DA886574-8A7E-4286-92EA-3A374B201D45}" type="parTrans" cxnId="{00A53DA4-0B64-4D09-8FE0-88838C4CAB53}">
      <dgm:prSet/>
      <dgm:spPr/>
      <dgm:t>
        <a:bodyPr/>
        <a:lstStyle/>
        <a:p>
          <a:endParaRPr lang="en-US"/>
        </a:p>
      </dgm:t>
    </dgm:pt>
    <dgm:pt modelId="{D8760F3B-0A73-4E72-B9C1-5C059AAF8D70}" type="sibTrans" cxnId="{00A53DA4-0B64-4D09-8FE0-88838C4CAB53}">
      <dgm:prSet/>
      <dgm:spPr/>
      <dgm:t>
        <a:bodyPr/>
        <a:lstStyle/>
        <a:p>
          <a:endParaRPr lang="en-US"/>
        </a:p>
      </dgm:t>
    </dgm:pt>
    <dgm:pt modelId="{437C5A0F-7B32-422F-A67B-5E36D7E32B55}">
      <dgm:prSet phldrT="[Text]"/>
      <dgm:spPr/>
      <dgm:t>
        <a:bodyPr/>
        <a:lstStyle/>
        <a:p>
          <a:r>
            <a:rPr lang="en-US" dirty="0"/>
            <a:t>Stainless Steel</a:t>
          </a:r>
        </a:p>
      </dgm:t>
    </dgm:pt>
    <dgm:pt modelId="{359E8F91-F91C-46E3-A368-B52324EB59A9}" type="parTrans" cxnId="{059A82D8-236F-4703-8CED-36F60392B55F}">
      <dgm:prSet/>
      <dgm:spPr/>
      <dgm:t>
        <a:bodyPr/>
        <a:lstStyle/>
        <a:p>
          <a:endParaRPr lang="en-US"/>
        </a:p>
      </dgm:t>
    </dgm:pt>
    <dgm:pt modelId="{AB822A60-A609-4994-BA7C-8C6AC7263FCF}" type="sibTrans" cxnId="{059A82D8-236F-4703-8CED-36F60392B55F}">
      <dgm:prSet/>
      <dgm:spPr/>
      <dgm:t>
        <a:bodyPr/>
        <a:lstStyle/>
        <a:p>
          <a:endParaRPr lang="en-US"/>
        </a:p>
      </dgm:t>
    </dgm:pt>
    <dgm:pt modelId="{AB00E97C-B1C9-4DDA-86F6-3A52E5887A34}">
      <dgm:prSet phldrT="[Text]"/>
      <dgm:spPr/>
      <dgm:t>
        <a:bodyPr/>
        <a:lstStyle/>
        <a:p>
          <a:r>
            <a:rPr lang="en-US" dirty="0"/>
            <a:t>Duplex Steel</a:t>
          </a:r>
        </a:p>
      </dgm:t>
    </dgm:pt>
    <dgm:pt modelId="{D851125D-ACF8-40C1-ADBA-6A420465CD22}" type="parTrans" cxnId="{65B997F4-4D7D-41BC-A9C0-1C9E86BBBF24}">
      <dgm:prSet/>
      <dgm:spPr/>
      <dgm:t>
        <a:bodyPr/>
        <a:lstStyle/>
        <a:p>
          <a:endParaRPr lang="en-US"/>
        </a:p>
      </dgm:t>
    </dgm:pt>
    <dgm:pt modelId="{058C2CB4-7930-4E33-8914-8A351D989AEA}" type="sibTrans" cxnId="{65B997F4-4D7D-41BC-A9C0-1C9E86BBBF24}">
      <dgm:prSet/>
      <dgm:spPr/>
      <dgm:t>
        <a:bodyPr/>
        <a:lstStyle/>
        <a:p>
          <a:endParaRPr lang="en-US"/>
        </a:p>
      </dgm:t>
    </dgm:pt>
    <dgm:pt modelId="{DC197FA5-4EDA-4FB2-8F4B-E18786776C72}">
      <dgm:prSet phldrT="[Text]"/>
      <dgm:spPr/>
      <dgm:t>
        <a:bodyPr/>
        <a:lstStyle/>
        <a:p>
          <a:r>
            <a:rPr lang="en-US" dirty="0"/>
            <a:t>Aluminum</a:t>
          </a:r>
        </a:p>
      </dgm:t>
    </dgm:pt>
    <dgm:pt modelId="{746FE9F6-C838-445F-9E5E-FD12ED3F6EB3}" type="parTrans" cxnId="{2E8CFA6B-554E-4467-958E-D6859E1F99AB}">
      <dgm:prSet/>
      <dgm:spPr/>
      <dgm:t>
        <a:bodyPr/>
        <a:lstStyle/>
        <a:p>
          <a:endParaRPr lang="en-US"/>
        </a:p>
      </dgm:t>
    </dgm:pt>
    <dgm:pt modelId="{2BCDE74D-6EC2-47F7-A366-35DC1BE01599}" type="sibTrans" cxnId="{2E8CFA6B-554E-4467-958E-D6859E1F99AB}">
      <dgm:prSet/>
      <dgm:spPr/>
      <dgm:t>
        <a:bodyPr/>
        <a:lstStyle/>
        <a:p>
          <a:endParaRPr lang="en-US"/>
        </a:p>
      </dgm:t>
    </dgm:pt>
    <dgm:pt modelId="{966E99E7-5F72-41DD-80C6-45E6D4ABF96A}">
      <dgm:prSet phldrT="[Text]"/>
      <dgm:spPr/>
      <dgm:t>
        <a:bodyPr/>
        <a:lstStyle/>
        <a:p>
          <a:r>
            <a:rPr lang="en-US" dirty="0"/>
            <a:t>Galvanized Metals</a:t>
          </a:r>
        </a:p>
      </dgm:t>
    </dgm:pt>
    <dgm:pt modelId="{A5ECEFA2-6BCA-4D7D-BF36-173422A87194}" type="parTrans" cxnId="{B5044711-8371-42F9-9E6A-9F976E0D9422}">
      <dgm:prSet/>
      <dgm:spPr/>
      <dgm:t>
        <a:bodyPr/>
        <a:lstStyle/>
        <a:p>
          <a:endParaRPr lang="en-US"/>
        </a:p>
      </dgm:t>
    </dgm:pt>
    <dgm:pt modelId="{EF1C3C99-96A8-41C4-9A0F-5E58B4BF8982}" type="sibTrans" cxnId="{B5044711-8371-42F9-9E6A-9F976E0D9422}">
      <dgm:prSet/>
      <dgm:spPr/>
      <dgm:t>
        <a:bodyPr/>
        <a:lstStyle/>
        <a:p>
          <a:endParaRPr lang="en-US"/>
        </a:p>
      </dgm:t>
    </dgm:pt>
    <dgm:pt modelId="{1FB837A7-08FC-4E1D-BC8B-CB071A92678B}" type="pres">
      <dgm:prSet presAssocID="{609EDD9C-92D3-4111-92CD-18BDBEFC18A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09E1DB5-F6EF-407F-97C2-26C2E75475F9}" type="pres">
      <dgm:prSet presAssocID="{2ED96F9D-EEBC-4AFB-965D-9FDFF562FF7D}" presName="hierRoot1" presStyleCnt="0">
        <dgm:presLayoutVars>
          <dgm:hierBranch val="init"/>
        </dgm:presLayoutVars>
      </dgm:prSet>
      <dgm:spPr/>
    </dgm:pt>
    <dgm:pt modelId="{1B02209E-B890-46D8-9492-F1707E51733B}" type="pres">
      <dgm:prSet presAssocID="{2ED96F9D-EEBC-4AFB-965D-9FDFF562FF7D}" presName="rootComposite1" presStyleCnt="0"/>
      <dgm:spPr/>
    </dgm:pt>
    <dgm:pt modelId="{45D89BE1-DA9A-4DD9-BCF0-4AB3D733CCAA}" type="pres">
      <dgm:prSet presAssocID="{2ED96F9D-EEBC-4AFB-965D-9FDFF562FF7D}" presName="rootText1" presStyleLbl="node0" presStyleIdx="0" presStyleCnt="1" custScaleX="67665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C1F5254-09B4-41F1-8386-E9B227F55F2C}" type="pres">
      <dgm:prSet presAssocID="{2ED96F9D-EEBC-4AFB-965D-9FDFF562FF7D}" presName="rootConnector1" presStyleLbl="node1" presStyleIdx="0" presStyleCnt="0"/>
      <dgm:spPr/>
      <dgm:t>
        <a:bodyPr/>
        <a:lstStyle/>
        <a:p>
          <a:endParaRPr lang="en-US"/>
        </a:p>
      </dgm:t>
    </dgm:pt>
    <dgm:pt modelId="{667A91FD-1D12-429C-8140-37EC0C8E7809}" type="pres">
      <dgm:prSet presAssocID="{2ED96F9D-EEBC-4AFB-965D-9FDFF562FF7D}" presName="hierChild2" presStyleCnt="0"/>
      <dgm:spPr/>
    </dgm:pt>
    <dgm:pt modelId="{0407ADE3-BE21-4326-9773-706F0331CC7A}" type="pres">
      <dgm:prSet presAssocID="{3AABD392-9DC6-4609-AB09-FBB44E79B858}" presName="Name37" presStyleLbl="parChTrans1D2" presStyleIdx="0" presStyleCnt="2"/>
      <dgm:spPr/>
      <dgm:t>
        <a:bodyPr/>
        <a:lstStyle/>
        <a:p>
          <a:endParaRPr lang="en-US"/>
        </a:p>
      </dgm:t>
    </dgm:pt>
    <dgm:pt modelId="{C436B6E5-C2D5-4F30-847C-D9869E2F5404}" type="pres">
      <dgm:prSet presAssocID="{E11B6349-2FCF-4A04-9AE7-8D6A08735362}" presName="hierRoot2" presStyleCnt="0">
        <dgm:presLayoutVars>
          <dgm:hierBranch val="init"/>
        </dgm:presLayoutVars>
      </dgm:prSet>
      <dgm:spPr/>
    </dgm:pt>
    <dgm:pt modelId="{4C5D84A6-99E2-4FA6-BAB8-74DB950157F3}" type="pres">
      <dgm:prSet presAssocID="{E11B6349-2FCF-4A04-9AE7-8D6A08735362}" presName="rootComposite" presStyleCnt="0"/>
      <dgm:spPr/>
    </dgm:pt>
    <dgm:pt modelId="{77083335-C6C3-477A-9315-91F9846D7F86}" type="pres">
      <dgm:prSet presAssocID="{E11B6349-2FCF-4A04-9AE7-8D6A08735362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0B8F354-0D52-412F-B7E0-C7CCF0661D00}" type="pres">
      <dgm:prSet presAssocID="{E11B6349-2FCF-4A04-9AE7-8D6A08735362}" presName="rootConnector" presStyleLbl="node2" presStyleIdx="0" presStyleCnt="2"/>
      <dgm:spPr/>
      <dgm:t>
        <a:bodyPr/>
        <a:lstStyle/>
        <a:p>
          <a:endParaRPr lang="en-US"/>
        </a:p>
      </dgm:t>
    </dgm:pt>
    <dgm:pt modelId="{DFD89176-2C34-4D5E-8630-868496F63CBC}" type="pres">
      <dgm:prSet presAssocID="{E11B6349-2FCF-4A04-9AE7-8D6A08735362}" presName="hierChild4" presStyleCnt="0"/>
      <dgm:spPr/>
    </dgm:pt>
    <dgm:pt modelId="{D949BC84-865E-4F93-A320-C100F54C6DDF}" type="pres">
      <dgm:prSet presAssocID="{00D60872-FB9F-426C-9314-966035EFAA6B}" presName="Name37" presStyleLbl="parChTrans1D3" presStyleIdx="0" presStyleCnt="6"/>
      <dgm:spPr/>
      <dgm:t>
        <a:bodyPr/>
        <a:lstStyle/>
        <a:p>
          <a:endParaRPr lang="en-US"/>
        </a:p>
      </dgm:t>
    </dgm:pt>
    <dgm:pt modelId="{FE22FA8A-FE62-4DA5-A316-97A1CEDA3113}" type="pres">
      <dgm:prSet presAssocID="{988438D2-9AA6-4E9E-AA2F-C26F92DD7A41}" presName="hierRoot2" presStyleCnt="0">
        <dgm:presLayoutVars>
          <dgm:hierBranch val="init"/>
        </dgm:presLayoutVars>
      </dgm:prSet>
      <dgm:spPr/>
    </dgm:pt>
    <dgm:pt modelId="{CF2F8BFD-8BFD-42AA-91E0-7B20C20223B9}" type="pres">
      <dgm:prSet presAssocID="{988438D2-9AA6-4E9E-AA2F-C26F92DD7A41}" presName="rootComposite" presStyleCnt="0"/>
      <dgm:spPr/>
    </dgm:pt>
    <dgm:pt modelId="{9B48FBAE-6CD2-42C1-9065-C594C0FCA9FE}" type="pres">
      <dgm:prSet presAssocID="{988438D2-9AA6-4E9E-AA2F-C26F92DD7A41}" presName="rootText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36B1F3-7ABF-4B5B-B56C-27C3110834EC}" type="pres">
      <dgm:prSet presAssocID="{988438D2-9AA6-4E9E-AA2F-C26F92DD7A41}" presName="rootConnector" presStyleLbl="node3" presStyleIdx="0" presStyleCnt="6"/>
      <dgm:spPr/>
      <dgm:t>
        <a:bodyPr/>
        <a:lstStyle/>
        <a:p>
          <a:endParaRPr lang="en-US"/>
        </a:p>
      </dgm:t>
    </dgm:pt>
    <dgm:pt modelId="{8205EEE1-7011-4861-A3AF-D6ED249D692F}" type="pres">
      <dgm:prSet presAssocID="{988438D2-9AA6-4E9E-AA2F-C26F92DD7A41}" presName="hierChild4" presStyleCnt="0"/>
      <dgm:spPr/>
    </dgm:pt>
    <dgm:pt modelId="{4D297578-B16E-4477-9796-5CD81A5A33C4}" type="pres">
      <dgm:prSet presAssocID="{988438D2-9AA6-4E9E-AA2F-C26F92DD7A41}" presName="hierChild5" presStyleCnt="0"/>
      <dgm:spPr/>
    </dgm:pt>
    <dgm:pt modelId="{5CDAC96C-DE7C-4CAF-9F10-D3EE9A7BCDA2}" type="pres">
      <dgm:prSet presAssocID="{DA886574-8A7E-4286-92EA-3A374B201D45}" presName="Name37" presStyleLbl="parChTrans1D3" presStyleIdx="1" presStyleCnt="6"/>
      <dgm:spPr/>
      <dgm:t>
        <a:bodyPr/>
        <a:lstStyle/>
        <a:p>
          <a:endParaRPr lang="en-US"/>
        </a:p>
      </dgm:t>
    </dgm:pt>
    <dgm:pt modelId="{905C73BC-AB7A-4A7F-B135-215643AB530B}" type="pres">
      <dgm:prSet presAssocID="{7645F38E-6D88-4C1A-B0E7-C8A306DD8361}" presName="hierRoot2" presStyleCnt="0">
        <dgm:presLayoutVars>
          <dgm:hierBranch val="init"/>
        </dgm:presLayoutVars>
      </dgm:prSet>
      <dgm:spPr/>
    </dgm:pt>
    <dgm:pt modelId="{1F8EFDE6-4F29-438C-AF60-902037557B6D}" type="pres">
      <dgm:prSet presAssocID="{7645F38E-6D88-4C1A-B0E7-C8A306DD8361}" presName="rootComposite" presStyleCnt="0"/>
      <dgm:spPr/>
    </dgm:pt>
    <dgm:pt modelId="{E94AEC59-EC1F-4D4F-B842-EE39FFBBC3E4}" type="pres">
      <dgm:prSet presAssocID="{7645F38E-6D88-4C1A-B0E7-C8A306DD8361}" presName="rootText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1F504E9-98BA-4A50-B4D1-36B724078BF2}" type="pres">
      <dgm:prSet presAssocID="{7645F38E-6D88-4C1A-B0E7-C8A306DD8361}" presName="rootConnector" presStyleLbl="node3" presStyleIdx="1" presStyleCnt="6"/>
      <dgm:spPr/>
      <dgm:t>
        <a:bodyPr/>
        <a:lstStyle/>
        <a:p>
          <a:endParaRPr lang="en-US"/>
        </a:p>
      </dgm:t>
    </dgm:pt>
    <dgm:pt modelId="{DDA5C0BD-DB63-4DDF-81A2-B13B787D9489}" type="pres">
      <dgm:prSet presAssocID="{7645F38E-6D88-4C1A-B0E7-C8A306DD8361}" presName="hierChild4" presStyleCnt="0"/>
      <dgm:spPr/>
    </dgm:pt>
    <dgm:pt modelId="{4476FDFA-09EE-49AF-BBB9-60CE839BC0BB}" type="pres">
      <dgm:prSet presAssocID="{7645F38E-6D88-4C1A-B0E7-C8A306DD8361}" presName="hierChild5" presStyleCnt="0"/>
      <dgm:spPr/>
    </dgm:pt>
    <dgm:pt modelId="{EC60DBB7-47A0-4CF2-A682-CCD98E0B1F7F}" type="pres">
      <dgm:prSet presAssocID="{E11B6349-2FCF-4A04-9AE7-8D6A08735362}" presName="hierChild5" presStyleCnt="0"/>
      <dgm:spPr/>
    </dgm:pt>
    <dgm:pt modelId="{83879A0B-7D24-4EBC-BEE7-6B0B1EF71BC0}" type="pres">
      <dgm:prSet presAssocID="{CF113563-DDC5-4F5D-AD9D-335B08035553}" presName="Name37" presStyleLbl="parChTrans1D2" presStyleIdx="1" presStyleCnt="2"/>
      <dgm:spPr/>
      <dgm:t>
        <a:bodyPr/>
        <a:lstStyle/>
        <a:p>
          <a:endParaRPr lang="en-US"/>
        </a:p>
      </dgm:t>
    </dgm:pt>
    <dgm:pt modelId="{3563C4FA-B15F-4BDE-83ED-931E1B1335BD}" type="pres">
      <dgm:prSet presAssocID="{B7EDFF04-88E4-4898-895F-2632832A6414}" presName="hierRoot2" presStyleCnt="0">
        <dgm:presLayoutVars>
          <dgm:hierBranch val="init"/>
        </dgm:presLayoutVars>
      </dgm:prSet>
      <dgm:spPr/>
    </dgm:pt>
    <dgm:pt modelId="{8D25A62F-6CE6-4660-8EB8-BC34AE4C5D9A}" type="pres">
      <dgm:prSet presAssocID="{B7EDFF04-88E4-4898-895F-2632832A6414}" presName="rootComposite" presStyleCnt="0"/>
      <dgm:spPr/>
    </dgm:pt>
    <dgm:pt modelId="{89671165-F9D3-4A00-B19B-45330C3E6396}" type="pres">
      <dgm:prSet presAssocID="{B7EDFF04-88E4-4898-895F-2632832A6414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DF1B80F-5AE4-4370-99C9-1C9DF7F77771}" type="pres">
      <dgm:prSet presAssocID="{B7EDFF04-88E4-4898-895F-2632832A6414}" presName="rootConnector" presStyleLbl="node2" presStyleIdx="1" presStyleCnt="2"/>
      <dgm:spPr/>
      <dgm:t>
        <a:bodyPr/>
        <a:lstStyle/>
        <a:p>
          <a:endParaRPr lang="en-US"/>
        </a:p>
      </dgm:t>
    </dgm:pt>
    <dgm:pt modelId="{7A79B893-74BD-4FDC-B735-558DD1A9E8F5}" type="pres">
      <dgm:prSet presAssocID="{B7EDFF04-88E4-4898-895F-2632832A6414}" presName="hierChild4" presStyleCnt="0"/>
      <dgm:spPr/>
    </dgm:pt>
    <dgm:pt modelId="{3F20B228-83D7-4B33-B8B6-597CFC4B7FAE}" type="pres">
      <dgm:prSet presAssocID="{359E8F91-F91C-46E3-A368-B52324EB59A9}" presName="Name37" presStyleLbl="parChTrans1D3" presStyleIdx="2" presStyleCnt="6"/>
      <dgm:spPr/>
      <dgm:t>
        <a:bodyPr/>
        <a:lstStyle/>
        <a:p>
          <a:endParaRPr lang="en-US"/>
        </a:p>
      </dgm:t>
    </dgm:pt>
    <dgm:pt modelId="{602C13C3-09C1-4B54-88EE-6B18F074FB33}" type="pres">
      <dgm:prSet presAssocID="{437C5A0F-7B32-422F-A67B-5E36D7E32B55}" presName="hierRoot2" presStyleCnt="0">
        <dgm:presLayoutVars>
          <dgm:hierBranch val="init"/>
        </dgm:presLayoutVars>
      </dgm:prSet>
      <dgm:spPr/>
    </dgm:pt>
    <dgm:pt modelId="{F1739F96-E56C-41E8-B547-62D190488F65}" type="pres">
      <dgm:prSet presAssocID="{437C5A0F-7B32-422F-A67B-5E36D7E32B55}" presName="rootComposite" presStyleCnt="0"/>
      <dgm:spPr/>
    </dgm:pt>
    <dgm:pt modelId="{D28F34EA-2596-4630-8B25-934B3B57FF31}" type="pres">
      <dgm:prSet presAssocID="{437C5A0F-7B32-422F-A67B-5E36D7E32B55}" presName="rootText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86A0435-CDF4-4C94-A054-01D71C9F68BA}" type="pres">
      <dgm:prSet presAssocID="{437C5A0F-7B32-422F-A67B-5E36D7E32B55}" presName="rootConnector" presStyleLbl="node3" presStyleIdx="2" presStyleCnt="6"/>
      <dgm:spPr/>
      <dgm:t>
        <a:bodyPr/>
        <a:lstStyle/>
        <a:p>
          <a:endParaRPr lang="en-US"/>
        </a:p>
      </dgm:t>
    </dgm:pt>
    <dgm:pt modelId="{0A294341-64B6-4780-B64E-61A07635E7A4}" type="pres">
      <dgm:prSet presAssocID="{437C5A0F-7B32-422F-A67B-5E36D7E32B55}" presName="hierChild4" presStyleCnt="0"/>
      <dgm:spPr/>
    </dgm:pt>
    <dgm:pt modelId="{6998288A-7EE6-47B1-B18A-D4E179E84DBC}" type="pres">
      <dgm:prSet presAssocID="{437C5A0F-7B32-422F-A67B-5E36D7E32B55}" presName="hierChild5" presStyleCnt="0"/>
      <dgm:spPr/>
    </dgm:pt>
    <dgm:pt modelId="{8798C14F-44FB-479E-AC05-D141870D8381}" type="pres">
      <dgm:prSet presAssocID="{D851125D-ACF8-40C1-ADBA-6A420465CD22}" presName="Name37" presStyleLbl="parChTrans1D3" presStyleIdx="3" presStyleCnt="6"/>
      <dgm:spPr/>
      <dgm:t>
        <a:bodyPr/>
        <a:lstStyle/>
        <a:p>
          <a:endParaRPr lang="en-US"/>
        </a:p>
      </dgm:t>
    </dgm:pt>
    <dgm:pt modelId="{61C029C8-1D11-45F7-8FB3-2871EC8FC483}" type="pres">
      <dgm:prSet presAssocID="{AB00E97C-B1C9-4DDA-86F6-3A52E5887A34}" presName="hierRoot2" presStyleCnt="0">
        <dgm:presLayoutVars>
          <dgm:hierBranch val="init"/>
        </dgm:presLayoutVars>
      </dgm:prSet>
      <dgm:spPr/>
    </dgm:pt>
    <dgm:pt modelId="{A8CA6CAF-0D0E-406D-AF0A-BBEFFDEF22C1}" type="pres">
      <dgm:prSet presAssocID="{AB00E97C-B1C9-4DDA-86F6-3A52E5887A34}" presName="rootComposite" presStyleCnt="0"/>
      <dgm:spPr/>
    </dgm:pt>
    <dgm:pt modelId="{1ECD8502-2434-48F4-AD05-28C626E2D869}" type="pres">
      <dgm:prSet presAssocID="{AB00E97C-B1C9-4DDA-86F6-3A52E5887A34}" presName="rootText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DDFE99C-5B04-4E44-B3EF-18F36B5583F1}" type="pres">
      <dgm:prSet presAssocID="{AB00E97C-B1C9-4DDA-86F6-3A52E5887A34}" presName="rootConnector" presStyleLbl="node3" presStyleIdx="3" presStyleCnt="6"/>
      <dgm:spPr/>
      <dgm:t>
        <a:bodyPr/>
        <a:lstStyle/>
        <a:p>
          <a:endParaRPr lang="en-US"/>
        </a:p>
      </dgm:t>
    </dgm:pt>
    <dgm:pt modelId="{32681B4C-31E7-44F6-AD7A-F7FFF832C608}" type="pres">
      <dgm:prSet presAssocID="{AB00E97C-B1C9-4DDA-86F6-3A52E5887A34}" presName="hierChild4" presStyleCnt="0"/>
      <dgm:spPr/>
    </dgm:pt>
    <dgm:pt modelId="{CD612C66-ACD3-4FA4-8796-3AE7A77EE18E}" type="pres">
      <dgm:prSet presAssocID="{AB00E97C-B1C9-4DDA-86F6-3A52E5887A34}" presName="hierChild5" presStyleCnt="0"/>
      <dgm:spPr/>
    </dgm:pt>
    <dgm:pt modelId="{F316038C-1BF5-457A-9939-D81E1FD5A0AE}" type="pres">
      <dgm:prSet presAssocID="{746FE9F6-C838-445F-9E5E-FD12ED3F6EB3}" presName="Name37" presStyleLbl="parChTrans1D3" presStyleIdx="4" presStyleCnt="6"/>
      <dgm:spPr/>
      <dgm:t>
        <a:bodyPr/>
        <a:lstStyle/>
        <a:p>
          <a:endParaRPr lang="en-US"/>
        </a:p>
      </dgm:t>
    </dgm:pt>
    <dgm:pt modelId="{B52F9136-3CC6-47E3-A54A-BCD70D224CE2}" type="pres">
      <dgm:prSet presAssocID="{DC197FA5-4EDA-4FB2-8F4B-E18786776C72}" presName="hierRoot2" presStyleCnt="0">
        <dgm:presLayoutVars>
          <dgm:hierBranch val="init"/>
        </dgm:presLayoutVars>
      </dgm:prSet>
      <dgm:spPr/>
    </dgm:pt>
    <dgm:pt modelId="{76BFABCF-1112-407A-A46A-3FE30C31BE58}" type="pres">
      <dgm:prSet presAssocID="{DC197FA5-4EDA-4FB2-8F4B-E18786776C72}" presName="rootComposite" presStyleCnt="0"/>
      <dgm:spPr/>
    </dgm:pt>
    <dgm:pt modelId="{460B0380-7E2C-4103-AF5D-7A0A98A867F9}" type="pres">
      <dgm:prSet presAssocID="{DC197FA5-4EDA-4FB2-8F4B-E18786776C72}" presName="rootText" presStyleLbl="node3" presStyleIdx="4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6FA30A-5ADD-4A81-94C3-A58115969D71}" type="pres">
      <dgm:prSet presAssocID="{DC197FA5-4EDA-4FB2-8F4B-E18786776C72}" presName="rootConnector" presStyleLbl="node3" presStyleIdx="4" presStyleCnt="6"/>
      <dgm:spPr/>
      <dgm:t>
        <a:bodyPr/>
        <a:lstStyle/>
        <a:p>
          <a:endParaRPr lang="en-US"/>
        </a:p>
      </dgm:t>
    </dgm:pt>
    <dgm:pt modelId="{D265C95B-CE72-4283-AEA7-FF6565A9C88B}" type="pres">
      <dgm:prSet presAssocID="{DC197FA5-4EDA-4FB2-8F4B-E18786776C72}" presName="hierChild4" presStyleCnt="0"/>
      <dgm:spPr/>
    </dgm:pt>
    <dgm:pt modelId="{38610A09-5342-462B-A220-FC7ED01B45E6}" type="pres">
      <dgm:prSet presAssocID="{DC197FA5-4EDA-4FB2-8F4B-E18786776C72}" presName="hierChild5" presStyleCnt="0"/>
      <dgm:spPr/>
    </dgm:pt>
    <dgm:pt modelId="{9927E348-A1B6-47B2-B896-AB63A00C5401}" type="pres">
      <dgm:prSet presAssocID="{A5ECEFA2-6BCA-4D7D-BF36-173422A87194}" presName="Name37" presStyleLbl="parChTrans1D3" presStyleIdx="5" presStyleCnt="6"/>
      <dgm:spPr/>
      <dgm:t>
        <a:bodyPr/>
        <a:lstStyle/>
        <a:p>
          <a:endParaRPr lang="en-US"/>
        </a:p>
      </dgm:t>
    </dgm:pt>
    <dgm:pt modelId="{765A951F-BB14-4157-90BA-53273803736F}" type="pres">
      <dgm:prSet presAssocID="{966E99E7-5F72-41DD-80C6-45E6D4ABF96A}" presName="hierRoot2" presStyleCnt="0">
        <dgm:presLayoutVars>
          <dgm:hierBranch val="init"/>
        </dgm:presLayoutVars>
      </dgm:prSet>
      <dgm:spPr/>
    </dgm:pt>
    <dgm:pt modelId="{09F9DAE3-9364-42A4-A5BE-92EE26B6FDBD}" type="pres">
      <dgm:prSet presAssocID="{966E99E7-5F72-41DD-80C6-45E6D4ABF96A}" presName="rootComposite" presStyleCnt="0"/>
      <dgm:spPr/>
    </dgm:pt>
    <dgm:pt modelId="{ED649D6F-5621-401E-9DFD-95F467674142}" type="pres">
      <dgm:prSet presAssocID="{966E99E7-5F72-41DD-80C6-45E6D4ABF96A}" presName="rootText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44F786A-5B7D-4186-B11D-6A7BBF4758C1}" type="pres">
      <dgm:prSet presAssocID="{966E99E7-5F72-41DD-80C6-45E6D4ABF96A}" presName="rootConnector" presStyleLbl="node3" presStyleIdx="5" presStyleCnt="6"/>
      <dgm:spPr/>
      <dgm:t>
        <a:bodyPr/>
        <a:lstStyle/>
        <a:p>
          <a:endParaRPr lang="en-US"/>
        </a:p>
      </dgm:t>
    </dgm:pt>
    <dgm:pt modelId="{316DFE10-2CCC-4EE8-B9FD-65610647692E}" type="pres">
      <dgm:prSet presAssocID="{966E99E7-5F72-41DD-80C6-45E6D4ABF96A}" presName="hierChild4" presStyleCnt="0"/>
      <dgm:spPr/>
    </dgm:pt>
    <dgm:pt modelId="{8EE45155-7A00-43B3-BF89-2CE9F61E89A3}" type="pres">
      <dgm:prSet presAssocID="{966E99E7-5F72-41DD-80C6-45E6D4ABF96A}" presName="hierChild5" presStyleCnt="0"/>
      <dgm:spPr/>
    </dgm:pt>
    <dgm:pt modelId="{21234C4C-A1A4-4691-B8C9-377297274F24}" type="pres">
      <dgm:prSet presAssocID="{B7EDFF04-88E4-4898-895F-2632832A6414}" presName="hierChild5" presStyleCnt="0"/>
      <dgm:spPr/>
    </dgm:pt>
    <dgm:pt modelId="{5269A499-E193-4AE2-876A-FF5F34BAEC6C}" type="pres">
      <dgm:prSet presAssocID="{2ED96F9D-EEBC-4AFB-965D-9FDFF562FF7D}" presName="hierChild3" presStyleCnt="0"/>
      <dgm:spPr/>
    </dgm:pt>
  </dgm:ptLst>
  <dgm:cxnLst>
    <dgm:cxn modelId="{C2A6AA58-016E-4811-842C-64195C675F55}" type="presOf" srcId="{437C5A0F-7B32-422F-A67B-5E36D7E32B55}" destId="{D28F34EA-2596-4630-8B25-934B3B57FF31}" srcOrd="0" destOrd="0" presId="urn:microsoft.com/office/officeart/2005/8/layout/orgChart1"/>
    <dgm:cxn modelId="{CD7DA799-9A31-4180-BB03-410034CD573E}" type="presOf" srcId="{359E8F91-F91C-46E3-A368-B52324EB59A9}" destId="{3F20B228-83D7-4B33-B8B6-597CFC4B7FAE}" srcOrd="0" destOrd="0" presId="urn:microsoft.com/office/officeart/2005/8/layout/orgChart1"/>
    <dgm:cxn modelId="{265B15D4-88FA-462D-9767-2F1D96286AE3}" srcId="{2ED96F9D-EEBC-4AFB-965D-9FDFF562FF7D}" destId="{B7EDFF04-88E4-4898-895F-2632832A6414}" srcOrd="1" destOrd="0" parTransId="{CF113563-DDC5-4F5D-AD9D-335B08035553}" sibTransId="{34A54811-592E-4F57-B030-C219A6DB1A0B}"/>
    <dgm:cxn modelId="{2E8CFA6B-554E-4467-958E-D6859E1F99AB}" srcId="{B7EDFF04-88E4-4898-895F-2632832A6414}" destId="{DC197FA5-4EDA-4FB2-8F4B-E18786776C72}" srcOrd="2" destOrd="0" parTransId="{746FE9F6-C838-445F-9E5E-FD12ED3F6EB3}" sibTransId="{2BCDE74D-6EC2-47F7-A366-35DC1BE01599}"/>
    <dgm:cxn modelId="{5E36BB57-D3EB-47B0-B0CE-52CA4BEDEB27}" srcId="{E11B6349-2FCF-4A04-9AE7-8D6A08735362}" destId="{988438D2-9AA6-4E9E-AA2F-C26F92DD7A41}" srcOrd="0" destOrd="0" parTransId="{00D60872-FB9F-426C-9314-966035EFAA6B}" sibTransId="{2EAF5130-3F5E-4572-A1ED-F477A50E276F}"/>
    <dgm:cxn modelId="{0ACA79FF-F26A-49D3-99A9-A2AFC52F02A9}" type="presOf" srcId="{DC197FA5-4EDA-4FB2-8F4B-E18786776C72}" destId="{460B0380-7E2C-4103-AF5D-7A0A98A867F9}" srcOrd="0" destOrd="0" presId="urn:microsoft.com/office/officeart/2005/8/layout/orgChart1"/>
    <dgm:cxn modelId="{4C1DE0CA-3D07-4D4D-BA16-CC21624D3329}" type="presOf" srcId="{AB00E97C-B1C9-4DDA-86F6-3A52E5887A34}" destId="{1ECD8502-2434-48F4-AD05-28C626E2D869}" srcOrd="0" destOrd="0" presId="urn:microsoft.com/office/officeart/2005/8/layout/orgChart1"/>
    <dgm:cxn modelId="{C6C95189-7569-4EF3-B3F7-2FEE38A35506}" type="presOf" srcId="{746FE9F6-C838-445F-9E5E-FD12ED3F6EB3}" destId="{F316038C-1BF5-457A-9939-D81E1FD5A0AE}" srcOrd="0" destOrd="0" presId="urn:microsoft.com/office/officeart/2005/8/layout/orgChart1"/>
    <dgm:cxn modelId="{4383924A-1222-414A-8AB4-6D5721C914D4}" srcId="{2ED96F9D-EEBC-4AFB-965D-9FDFF562FF7D}" destId="{E11B6349-2FCF-4A04-9AE7-8D6A08735362}" srcOrd="0" destOrd="0" parTransId="{3AABD392-9DC6-4609-AB09-FBB44E79B858}" sibTransId="{E80DD853-A34A-42FB-AFC8-7AB023D31158}"/>
    <dgm:cxn modelId="{044F61E7-189A-4B34-9EC4-FBD3D8CD3B28}" type="presOf" srcId="{A5ECEFA2-6BCA-4D7D-BF36-173422A87194}" destId="{9927E348-A1B6-47B2-B896-AB63A00C5401}" srcOrd="0" destOrd="0" presId="urn:microsoft.com/office/officeart/2005/8/layout/orgChart1"/>
    <dgm:cxn modelId="{16E3EE9F-29C0-402E-8D2C-08F40500F0C3}" type="presOf" srcId="{7645F38E-6D88-4C1A-B0E7-C8A306DD8361}" destId="{D1F504E9-98BA-4A50-B4D1-36B724078BF2}" srcOrd="1" destOrd="0" presId="urn:microsoft.com/office/officeart/2005/8/layout/orgChart1"/>
    <dgm:cxn modelId="{8878BA6F-B92B-47CC-9E69-D07A7B56F0AB}" type="presOf" srcId="{B7EDFF04-88E4-4898-895F-2632832A6414}" destId="{ADF1B80F-5AE4-4370-99C9-1C9DF7F77771}" srcOrd="1" destOrd="0" presId="urn:microsoft.com/office/officeart/2005/8/layout/orgChart1"/>
    <dgm:cxn modelId="{CC9003F5-48EB-449B-94DB-C10220248C32}" type="presOf" srcId="{988438D2-9AA6-4E9E-AA2F-C26F92DD7A41}" destId="{9B48FBAE-6CD2-42C1-9065-C594C0FCA9FE}" srcOrd="0" destOrd="0" presId="urn:microsoft.com/office/officeart/2005/8/layout/orgChart1"/>
    <dgm:cxn modelId="{B5044711-8371-42F9-9E6A-9F976E0D9422}" srcId="{B7EDFF04-88E4-4898-895F-2632832A6414}" destId="{966E99E7-5F72-41DD-80C6-45E6D4ABF96A}" srcOrd="3" destOrd="0" parTransId="{A5ECEFA2-6BCA-4D7D-BF36-173422A87194}" sibTransId="{EF1C3C99-96A8-41C4-9A0F-5E58B4BF8982}"/>
    <dgm:cxn modelId="{88443B88-33DB-4B70-A40E-EBF1A7C46A37}" srcId="{609EDD9C-92D3-4111-92CD-18BDBEFC18A4}" destId="{2ED96F9D-EEBC-4AFB-965D-9FDFF562FF7D}" srcOrd="0" destOrd="0" parTransId="{BCD88692-CECB-4D57-9334-DEDC1219B2B9}" sibTransId="{1B53CF15-8F79-4073-AA2C-1879F2898608}"/>
    <dgm:cxn modelId="{11880E5A-B120-46C9-8590-241AC66A610C}" type="presOf" srcId="{E11B6349-2FCF-4A04-9AE7-8D6A08735362}" destId="{77083335-C6C3-477A-9315-91F9846D7F86}" srcOrd="0" destOrd="0" presId="urn:microsoft.com/office/officeart/2005/8/layout/orgChart1"/>
    <dgm:cxn modelId="{DCE6A240-388B-4606-BAB1-89988564F658}" type="presOf" srcId="{966E99E7-5F72-41DD-80C6-45E6D4ABF96A}" destId="{ED649D6F-5621-401E-9DFD-95F467674142}" srcOrd="0" destOrd="0" presId="urn:microsoft.com/office/officeart/2005/8/layout/orgChart1"/>
    <dgm:cxn modelId="{6FD657AF-6D34-489E-9C5C-10E969015098}" type="presOf" srcId="{609EDD9C-92D3-4111-92CD-18BDBEFC18A4}" destId="{1FB837A7-08FC-4E1D-BC8B-CB071A92678B}" srcOrd="0" destOrd="0" presId="urn:microsoft.com/office/officeart/2005/8/layout/orgChart1"/>
    <dgm:cxn modelId="{0E81484D-409E-439F-AD16-10AE03FBA460}" type="presOf" srcId="{988438D2-9AA6-4E9E-AA2F-C26F92DD7A41}" destId="{CE36B1F3-7ABF-4B5B-B56C-27C3110834EC}" srcOrd="1" destOrd="0" presId="urn:microsoft.com/office/officeart/2005/8/layout/orgChart1"/>
    <dgm:cxn modelId="{40900655-4CF3-4497-92F3-C2BB55DAAF3B}" type="presOf" srcId="{CF113563-DDC5-4F5D-AD9D-335B08035553}" destId="{83879A0B-7D24-4EBC-BEE7-6B0B1EF71BC0}" srcOrd="0" destOrd="0" presId="urn:microsoft.com/office/officeart/2005/8/layout/orgChart1"/>
    <dgm:cxn modelId="{859F5870-96F3-44F6-A979-0C69DFACC4D8}" type="presOf" srcId="{D851125D-ACF8-40C1-ADBA-6A420465CD22}" destId="{8798C14F-44FB-479E-AC05-D141870D8381}" srcOrd="0" destOrd="0" presId="urn:microsoft.com/office/officeart/2005/8/layout/orgChart1"/>
    <dgm:cxn modelId="{BB885FFC-A6C4-432B-8DA5-78679E851EBC}" type="presOf" srcId="{DA886574-8A7E-4286-92EA-3A374B201D45}" destId="{5CDAC96C-DE7C-4CAF-9F10-D3EE9A7BCDA2}" srcOrd="0" destOrd="0" presId="urn:microsoft.com/office/officeart/2005/8/layout/orgChart1"/>
    <dgm:cxn modelId="{00A53DA4-0B64-4D09-8FE0-88838C4CAB53}" srcId="{E11B6349-2FCF-4A04-9AE7-8D6A08735362}" destId="{7645F38E-6D88-4C1A-B0E7-C8A306DD8361}" srcOrd="1" destOrd="0" parTransId="{DA886574-8A7E-4286-92EA-3A374B201D45}" sibTransId="{D8760F3B-0A73-4E72-B9C1-5C059AAF8D70}"/>
    <dgm:cxn modelId="{C53D5545-969C-4B7C-819A-8419FA206ECB}" type="presOf" srcId="{DC197FA5-4EDA-4FB2-8F4B-E18786776C72}" destId="{A66FA30A-5ADD-4A81-94C3-A58115969D71}" srcOrd="1" destOrd="0" presId="urn:microsoft.com/office/officeart/2005/8/layout/orgChart1"/>
    <dgm:cxn modelId="{543E54DE-EEDE-4480-B204-1D25E364CFF2}" type="presOf" srcId="{966E99E7-5F72-41DD-80C6-45E6D4ABF96A}" destId="{C44F786A-5B7D-4186-B11D-6A7BBF4758C1}" srcOrd="1" destOrd="0" presId="urn:microsoft.com/office/officeart/2005/8/layout/orgChart1"/>
    <dgm:cxn modelId="{D78532DF-AF85-4F57-B1FE-4D14487CBF69}" type="presOf" srcId="{00D60872-FB9F-426C-9314-966035EFAA6B}" destId="{D949BC84-865E-4F93-A320-C100F54C6DDF}" srcOrd="0" destOrd="0" presId="urn:microsoft.com/office/officeart/2005/8/layout/orgChart1"/>
    <dgm:cxn modelId="{DEEF5AD5-1E2C-4D5E-B808-42AD3317528E}" type="presOf" srcId="{AB00E97C-B1C9-4DDA-86F6-3A52E5887A34}" destId="{BDDFE99C-5B04-4E44-B3EF-18F36B5583F1}" srcOrd="1" destOrd="0" presId="urn:microsoft.com/office/officeart/2005/8/layout/orgChart1"/>
    <dgm:cxn modelId="{CE9DA0D1-33FD-42B6-AC2F-D07424BD1B6A}" type="presOf" srcId="{B7EDFF04-88E4-4898-895F-2632832A6414}" destId="{89671165-F9D3-4A00-B19B-45330C3E6396}" srcOrd="0" destOrd="0" presId="urn:microsoft.com/office/officeart/2005/8/layout/orgChart1"/>
    <dgm:cxn modelId="{E48E3236-1725-4E4C-9B16-21F8CD490D05}" type="presOf" srcId="{3AABD392-9DC6-4609-AB09-FBB44E79B858}" destId="{0407ADE3-BE21-4326-9773-706F0331CC7A}" srcOrd="0" destOrd="0" presId="urn:microsoft.com/office/officeart/2005/8/layout/orgChart1"/>
    <dgm:cxn modelId="{059A82D8-236F-4703-8CED-36F60392B55F}" srcId="{B7EDFF04-88E4-4898-895F-2632832A6414}" destId="{437C5A0F-7B32-422F-A67B-5E36D7E32B55}" srcOrd="0" destOrd="0" parTransId="{359E8F91-F91C-46E3-A368-B52324EB59A9}" sibTransId="{AB822A60-A609-4994-BA7C-8C6AC7263FCF}"/>
    <dgm:cxn modelId="{0E0D49ED-F7E8-43A6-A9B9-D8DF34D71B36}" type="presOf" srcId="{2ED96F9D-EEBC-4AFB-965D-9FDFF562FF7D}" destId="{45D89BE1-DA9A-4DD9-BCF0-4AB3D733CCAA}" srcOrd="0" destOrd="0" presId="urn:microsoft.com/office/officeart/2005/8/layout/orgChart1"/>
    <dgm:cxn modelId="{37004AF5-D0F9-45DF-9AD9-BF8556FED362}" type="presOf" srcId="{2ED96F9D-EEBC-4AFB-965D-9FDFF562FF7D}" destId="{0C1F5254-09B4-41F1-8386-E9B227F55F2C}" srcOrd="1" destOrd="0" presId="urn:microsoft.com/office/officeart/2005/8/layout/orgChart1"/>
    <dgm:cxn modelId="{CE5E2AE0-F78E-44BD-AA5A-7E5C21212BC0}" type="presOf" srcId="{7645F38E-6D88-4C1A-B0E7-C8A306DD8361}" destId="{E94AEC59-EC1F-4D4F-B842-EE39FFBBC3E4}" srcOrd="0" destOrd="0" presId="urn:microsoft.com/office/officeart/2005/8/layout/orgChart1"/>
    <dgm:cxn modelId="{36792C4A-C0D7-427C-A82D-6AA32C48AEF9}" type="presOf" srcId="{437C5A0F-7B32-422F-A67B-5E36D7E32B55}" destId="{486A0435-CDF4-4C94-A054-01D71C9F68BA}" srcOrd="1" destOrd="0" presId="urn:microsoft.com/office/officeart/2005/8/layout/orgChart1"/>
    <dgm:cxn modelId="{6B538606-295C-4EDC-A9AD-731F0FCC9315}" type="presOf" srcId="{E11B6349-2FCF-4A04-9AE7-8D6A08735362}" destId="{90B8F354-0D52-412F-B7E0-C7CCF0661D00}" srcOrd="1" destOrd="0" presId="urn:microsoft.com/office/officeart/2005/8/layout/orgChart1"/>
    <dgm:cxn modelId="{65B997F4-4D7D-41BC-A9C0-1C9E86BBBF24}" srcId="{B7EDFF04-88E4-4898-895F-2632832A6414}" destId="{AB00E97C-B1C9-4DDA-86F6-3A52E5887A34}" srcOrd="1" destOrd="0" parTransId="{D851125D-ACF8-40C1-ADBA-6A420465CD22}" sibTransId="{058C2CB4-7930-4E33-8914-8A351D989AEA}"/>
    <dgm:cxn modelId="{D78A08A0-E30C-464D-AC72-C850FFBAB8A8}" type="presParOf" srcId="{1FB837A7-08FC-4E1D-BC8B-CB071A92678B}" destId="{209E1DB5-F6EF-407F-97C2-26C2E75475F9}" srcOrd="0" destOrd="0" presId="urn:microsoft.com/office/officeart/2005/8/layout/orgChart1"/>
    <dgm:cxn modelId="{15E5DDFD-8156-460E-B8E4-0B500ECCE5E9}" type="presParOf" srcId="{209E1DB5-F6EF-407F-97C2-26C2E75475F9}" destId="{1B02209E-B890-46D8-9492-F1707E51733B}" srcOrd="0" destOrd="0" presId="urn:microsoft.com/office/officeart/2005/8/layout/orgChart1"/>
    <dgm:cxn modelId="{CB2A3AC1-0F36-4781-AFB1-C45AB1122921}" type="presParOf" srcId="{1B02209E-B890-46D8-9492-F1707E51733B}" destId="{45D89BE1-DA9A-4DD9-BCF0-4AB3D733CCAA}" srcOrd="0" destOrd="0" presId="urn:microsoft.com/office/officeart/2005/8/layout/orgChart1"/>
    <dgm:cxn modelId="{B76F060E-F993-4B12-97E4-DA0E8A45B897}" type="presParOf" srcId="{1B02209E-B890-46D8-9492-F1707E51733B}" destId="{0C1F5254-09B4-41F1-8386-E9B227F55F2C}" srcOrd="1" destOrd="0" presId="urn:microsoft.com/office/officeart/2005/8/layout/orgChart1"/>
    <dgm:cxn modelId="{63825C3F-D00C-433F-BCA9-D3754A8371B2}" type="presParOf" srcId="{209E1DB5-F6EF-407F-97C2-26C2E75475F9}" destId="{667A91FD-1D12-429C-8140-37EC0C8E7809}" srcOrd="1" destOrd="0" presId="urn:microsoft.com/office/officeart/2005/8/layout/orgChart1"/>
    <dgm:cxn modelId="{F061B487-1683-4CBD-A873-A286ABE9F688}" type="presParOf" srcId="{667A91FD-1D12-429C-8140-37EC0C8E7809}" destId="{0407ADE3-BE21-4326-9773-706F0331CC7A}" srcOrd="0" destOrd="0" presId="urn:microsoft.com/office/officeart/2005/8/layout/orgChart1"/>
    <dgm:cxn modelId="{462240D2-D013-4E64-8149-AD619D6E03CB}" type="presParOf" srcId="{667A91FD-1D12-429C-8140-37EC0C8E7809}" destId="{C436B6E5-C2D5-4F30-847C-D9869E2F5404}" srcOrd="1" destOrd="0" presId="urn:microsoft.com/office/officeart/2005/8/layout/orgChart1"/>
    <dgm:cxn modelId="{64147E1D-39BC-4EA5-9BDB-F5906E1E9101}" type="presParOf" srcId="{C436B6E5-C2D5-4F30-847C-D9869E2F5404}" destId="{4C5D84A6-99E2-4FA6-BAB8-74DB950157F3}" srcOrd="0" destOrd="0" presId="urn:microsoft.com/office/officeart/2005/8/layout/orgChart1"/>
    <dgm:cxn modelId="{086199F2-A981-4B7E-825E-266FC8C3FBD7}" type="presParOf" srcId="{4C5D84A6-99E2-4FA6-BAB8-74DB950157F3}" destId="{77083335-C6C3-477A-9315-91F9846D7F86}" srcOrd="0" destOrd="0" presId="urn:microsoft.com/office/officeart/2005/8/layout/orgChart1"/>
    <dgm:cxn modelId="{310937DA-CDAD-4429-9433-E448229A0549}" type="presParOf" srcId="{4C5D84A6-99E2-4FA6-BAB8-74DB950157F3}" destId="{90B8F354-0D52-412F-B7E0-C7CCF0661D00}" srcOrd="1" destOrd="0" presId="urn:microsoft.com/office/officeart/2005/8/layout/orgChart1"/>
    <dgm:cxn modelId="{CDD74B3E-D382-414A-8C36-308BB29E2F49}" type="presParOf" srcId="{C436B6E5-C2D5-4F30-847C-D9869E2F5404}" destId="{DFD89176-2C34-4D5E-8630-868496F63CBC}" srcOrd="1" destOrd="0" presId="urn:microsoft.com/office/officeart/2005/8/layout/orgChart1"/>
    <dgm:cxn modelId="{1A936E2A-89D4-4318-8445-F9A836C69F1E}" type="presParOf" srcId="{DFD89176-2C34-4D5E-8630-868496F63CBC}" destId="{D949BC84-865E-4F93-A320-C100F54C6DDF}" srcOrd="0" destOrd="0" presId="urn:microsoft.com/office/officeart/2005/8/layout/orgChart1"/>
    <dgm:cxn modelId="{BEDA038E-921C-44D9-BAE7-6728F699E4CD}" type="presParOf" srcId="{DFD89176-2C34-4D5E-8630-868496F63CBC}" destId="{FE22FA8A-FE62-4DA5-A316-97A1CEDA3113}" srcOrd="1" destOrd="0" presId="urn:microsoft.com/office/officeart/2005/8/layout/orgChart1"/>
    <dgm:cxn modelId="{209EBE8C-F677-4F3C-BC7A-6ED0386F1CDC}" type="presParOf" srcId="{FE22FA8A-FE62-4DA5-A316-97A1CEDA3113}" destId="{CF2F8BFD-8BFD-42AA-91E0-7B20C20223B9}" srcOrd="0" destOrd="0" presId="urn:microsoft.com/office/officeart/2005/8/layout/orgChart1"/>
    <dgm:cxn modelId="{1D721AC3-9A97-41CA-A112-7B44DDBE3274}" type="presParOf" srcId="{CF2F8BFD-8BFD-42AA-91E0-7B20C20223B9}" destId="{9B48FBAE-6CD2-42C1-9065-C594C0FCA9FE}" srcOrd="0" destOrd="0" presId="urn:microsoft.com/office/officeart/2005/8/layout/orgChart1"/>
    <dgm:cxn modelId="{648C3592-123D-474F-8863-FA4FF12C62CD}" type="presParOf" srcId="{CF2F8BFD-8BFD-42AA-91E0-7B20C20223B9}" destId="{CE36B1F3-7ABF-4B5B-B56C-27C3110834EC}" srcOrd="1" destOrd="0" presId="urn:microsoft.com/office/officeart/2005/8/layout/orgChart1"/>
    <dgm:cxn modelId="{C4F41A3D-0B9E-4A76-A6DB-54915DE5E68A}" type="presParOf" srcId="{FE22FA8A-FE62-4DA5-A316-97A1CEDA3113}" destId="{8205EEE1-7011-4861-A3AF-D6ED249D692F}" srcOrd="1" destOrd="0" presId="urn:microsoft.com/office/officeart/2005/8/layout/orgChart1"/>
    <dgm:cxn modelId="{E9B2B181-C040-4C3B-B96E-5DBE4C346466}" type="presParOf" srcId="{FE22FA8A-FE62-4DA5-A316-97A1CEDA3113}" destId="{4D297578-B16E-4477-9796-5CD81A5A33C4}" srcOrd="2" destOrd="0" presId="urn:microsoft.com/office/officeart/2005/8/layout/orgChart1"/>
    <dgm:cxn modelId="{7462523D-348A-4B68-9EA9-A9CDBB8267B5}" type="presParOf" srcId="{DFD89176-2C34-4D5E-8630-868496F63CBC}" destId="{5CDAC96C-DE7C-4CAF-9F10-D3EE9A7BCDA2}" srcOrd="2" destOrd="0" presId="urn:microsoft.com/office/officeart/2005/8/layout/orgChart1"/>
    <dgm:cxn modelId="{D5802F05-DB2E-47CD-B209-30FB29903783}" type="presParOf" srcId="{DFD89176-2C34-4D5E-8630-868496F63CBC}" destId="{905C73BC-AB7A-4A7F-B135-215643AB530B}" srcOrd="3" destOrd="0" presId="urn:microsoft.com/office/officeart/2005/8/layout/orgChart1"/>
    <dgm:cxn modelId="{F2FA6695-A515-415D-8E85-28BCA5E35B75}" type="presParOf" srcId="{905C73BC-AB7A-4A7F-B135-215643AB530B}" destId="{1F8EFDE6-4F29-438C-AF60-902037557B6D}" srcOrd="0" destOrd="0" presId="urn:microsoft.com/office/officeart/2005/8/layout/orgChart1"/>
    <dgm:cxn modelId="{342966CD-EB1B-4139-9CF6-610EC1F2BABD}" type="presParOf" srcId="{1F8EFDE6-4F29-438C-AF60-902037557B6D}" destId="{E94AEC59-EC1F-4D4F-B842-EE39FFBBC3E4}" srcOrd="0" destOrd="0" presId="urn:microsoft.com/office/officeart/2005/8/layout/orgChart1"/>
    <dgm:cxn modelId="{23A0DB3C-2C9E-4EBC-A18E-45D3D8D8197D}" type="presParOf" srcId="{1F8EFDE6-4F29-438C-AF60-902037557B6D}" destId="{D1F504E9-98BA-4A50-B4D1-36B724078BF2}" srcOrd="1" destOrd="0" presId="urn:microsoft.com/office/officeart/2005/8/layout/orgChart1"/>
    <dgm:cxn modelId="{E27594F0-46F6-417F-AF12-BBCFEAD2DB94}" type="presParOf" srcId="{905C73BC-AB7A-4A7F-B135-215643AB530B}" destId="{DDA5C0BD-DB63-4DDF-81A2-B13B787D9489}" srcOrd="1" destOrd="0" presId="urn:microsoft.com/office/officeart/2005/8/layout/orgChart1"/>
    <dgm:cxn modelId="{B512BC1E-D5CA-470D-9DE9-9273F280EEF9}" type="presParOf" srcId="{905C73BC-AB7A-4A7F-B135-215643AB530B}" destId="{4476FDFA-09EE-49AF-BBB9-60CE839BC0BB}" srcOrd="2" destOrd="0" presId="urn:microsoft.com/office/officeart/2005/8/layout/orgChart1"/>
    <dgm:cxn modelId="{70EA8BF4-F72C-4D1E-8724-77C0EFC3069C}" type="presParOf" srcId="{C436B6E5-C2D5-4F30-847C-D9869E2F5404}" destId="{EC60DBB7-47A0-4CF2-A682-CCD98E0B1F7F}" srcOrd="2" destOrd="0" presId="urn:microsoft.com/office/officeart/2005/8/layout/orgChart1"/>
    <dgm:cxn modelId="{3C3E48D5-FF7E-4CF2-A0F1-D9C32F47ED40}" type="presParOf" srcId="{667A91FD-1D12-429C-8140-37EC0C8E7809}" destId="{83879A0B-7D24-4EBC-BEE7-6B0B1EF71BC0}" srcOrd="2" destOrd="0" presId="urn:microsoft.com/office/officeart/2005/8/layout/orgChart1"/>
    <dgm:cxn modelId="{DE3EF482-2FC7-4D8C-8028-646ADFDDC9F0}" type="presParOf" srcId="{667A91FD-1D12-429C-8140-37EC0C8E7809}" destId="{3563C4FA-B15F-4BDE-83ED-931E1B1335BD}" srcOrd="3" destOrd="0" presId="urn:microsoft.com/office/officeart/2005/8/layout/orgChart1"/>
    <dgm:cxn modelId="{81DB454E-F616-4A56-863D-84E1F768D687}" type="presParOf" srcId="{3563C4FA-B15F-4BDE-83ED-931E1B1335BD}" destId="{8D25A62F-6CE6-4660-8EB8-BC34AE4C5D9A}" srcOrd="0" destOrd="0" presId="urn:microsoft.com/office/officeart/2005/8/layout/orgChart1"/>
    <dgm:cxn modelId="{EF639E82-B0CA-468F-A9F1-4D59BF429BE5}" type="presParOf" srcId="{8D25A62F-6CE6-4660-8EB8-BC34AE4C5D9A}" destId="{89671165-F9D3-4A00-B19B-45330C3E6396}" srcOrd="0" destOrd="0" presId="urn:microsoft.com/office/officeart/2005/8/layout/orgChart1"/>
    <dgm:cxn modelId="{24DEA8AE-DA84-409D-97E7-DA25179B1D73}" type="presParOf" srcId="{8D25A62F-6CE6-4660-8EB8-BC34AE4C5D9A}" destId="{ADF1B80F-5AE4-4370-99C9-1C9DF7F77771}" srcOrd="1" destOrd="0" presId="urn:microsoft.com/office/officeart/2005/8/layout/orgChart1"/>
    <dgm:cxn modelId="{5632B3BB-8A23-40D6-AD8A-5349269A8586}" type="presParOf" srcId="{3563C4FA-B15F-4BDE-83ED-931E1B1335BD}" destId="{7A79B893-74BD-4FDC-B735-558DD1A9E8F5}" srcOrd="1" destOrd="0" presId="urn:microsoft.com/office/officeart/2005/8/layout/orgChart1"/>
    <dgm:cxn modelId="{AB099C06-AC35-402B-BCD5-D6429F4985C9}" type="presParOf" srcId="{7A79B893-74BD-4FDC-B735-558DD1A9E8F5}" destId="{3F20B228-83D7-4B33-B8B6-597CFC4B7FAE}" srcOrd="0" destOrd="0" presId="urn:microsoft.com/office/officeart/2005/8/layout/orgChart1"/>
    <dgm:cxn modelId="{3F957240-C71A-4F7C-AC94-69AF8A9CAE13}" type="presParOf" srcId="{7A79B893-74BD-4FDC-B735-558DD1A9E8F5}" destId="{602C13C3-09C1-4B54-88EE-6B18F074FB33}" srcOrd="1" destOrd="0" presId="urn:microsoft.com/office/officeart/2005/8/layout/orgChart1"/>
    <dgm:cxn modelId="{5FCA8338-48D7-4E37-8836-B658A5B976B6}" type="presParOf" srcId="{602C13C3-09C1-4B54-88EE-6B18F074FB33}" destId="{F1739F96-E56C-41E8-B547-62D190488F65}" srcOrd="0" destOrd="0" presId="urn:microsoft.com/office/officeart/2005/8/layout/orgChart1"/>
    <dgm:cxn modelId="{866F74DE-E3A8-4915-A67B-697C7489509A}" type="presParOf" srcId="{F1739F96-E56C-41E8-B547-62D190488F65}" destId="{D28F34EA-2596-4630-8B25-934B3B57FF31}" srcOrd="0" destOrd="0" presId="urn:microsoft.com/office/officeart/2005/8/layout/orgChart1"/>
    <dgm:cxn modelId="{69697C29-212D-486F-9136-74428156D81C}" type="presParOf" srcId="{F1739F96-E56C-41E8-B547-62D190488F65}" destId="{486A0435-CDF4-4C94-A054-01D71C9F68BA}" srcOrd="1" destOrd="0" presId="urn:microsoft.com/office/officeart/2005/8/layout/orgChart1"/>
    <dgm:cxn modelId="{53003F67-A9E3-4CE4-BF7A-AE0C3D6E60EA}" type="presParOf" srcId="{602C13C3-09C1-4B54-88EE-6B18F074FB33}" destId="{0A294341-64B6-4780-B64E-61A07635E7A4}" srcOrd="1" destOrd="0" presId="urn:microsoft.com/office/officeart/2005/8/layout/orgChart1"/>
    <dgm:cxn modelId="{39F309C8-1C74-4C0F-8EF2-6278DE58C437}" type="presParOf" srcId="{602C13C3-09C1-4B54-88EE-6B18F074FB33}" destId="{6998288A-7EE6-47B1-B18A-D4E179E84DBC}" srcOrd="2" destOrd="0" presId="urn:microsoft.com/office/officeart/2005/8/layout/orgChart1"/>
    <dgm:cxn modelId="{7F363C9C-D6FE-4860-ACBF-ACCBC9688E57}" type="presParOf" srcId="{7A79B893-74BD-4FDC-B735-558DD1A9E8F5}" destId="{8798C14F-44FB-479E-AC05-D141870D8381}" srcOrd="2" destOrd="0" presId="urn:microsoft.com/office/officeart/2005/8/layout/orgChart1"/>
    <dgm:cxn modelId="{04DC2CF4-C84B-44EA-819B-369329A40EE9}" type="presParOf" srcId="{7A79B893-74BD-4FDC-B735-558DD1A9E8F5}" destId="{61C029C8-1D11-45F7-8FB3-2871EC8FC483}" srcOrd="3" destOrd="0" presId="urn:microsoft.com/office/officeart/2005/8/layout/orgChart1"/>
    <dgm:cxn modelId="{D69E78BA-3802-4235-9CCB-CE8C926DFADD}" type="presParOf" srcId="{61C029C8-1D11-45F7-8FB3-2871EC8FC483}" destId="{A8CA6CAF-0D0E-406D-AF0A-BBEFFDEF22C1}" srcOrd="0" destOrd="0" presId="urn:microsoft.com/office/officeart/2005/8/layout/orgChart1"/>
    <dgm:cxn modelId="{3ACBB9FC-5E4E-4F7A-9EC0-6D17F07A3C3A}" type="presParOf" srcId="{A8CA6CAF-0D0E-406D-AF0A-BBEFFDEF22C1}" destId="{1ECD8502-2434-48F4-AD05-28C626E2D869}" srcOrd="0" destOrd="0" presId="urn:microsoft.com/office/officeart/2005/8/layout/orgChart1"/>
    <dgm:cxn modelId="{28A54F79-0851-4BFB-BD55-A052C897BDB5}" type="presParOf" srcId="{A8CA6CAF-0D0E-406D-AF0A-BBEFFDEF22C1}" destId="{BDDFE99C-5B04-4E44-B3EF-18F36B5583F1}" srcOrd="1" destOrd="0" presId="urn:microsoft.com/office/officeart/2005/8/layout/orgChart1"/>
    <dgm:cxn modelId="{B1F2F312-FBE5-4AD0-8CDD-CD180D0112DC}" type="presParOf" srcId="{61C029C8-1D11-45F7-8FB3-2871EC8FC483}" destId="{32681B4C-31E7-44F6-AD7A-F7FFF832C608}" srcOrd="1" destOrd="0" presId="urn:microsoft.com/office/officeart/2005/8/layout/orgChart1"/>
    <dgm:cxn modelId="{F341E41F-B3CC-424E-A402-5A2EB2B6CD36}" type="presParOf" srcId="{61C029C8-1D11-45F7-8FB3-2871EC8FC483}" destId="{CD612C66-ACD3-4FA4-8796-3AE7A77EE18E}" srcOrd="2" destOrd="0" presId="urn:microsoft.com/office/officeart/2005/8/layout/orgChart1"/>
    <dgm:cxn modelId="{6FC1ADCE-A9D8-4A13-A5C7-1D0A0939CF19}" type="presParOf" srcId="{7A79B893-74BD-4FDC-B735-558DD1A9E8F5}" destId="{F316038C-1BF5-457A-9939-D81E1FD5A0AE}" srcOrd="4" destOrd="0" presId="urn:microsoft.com/office/officeart/2005/8/layout/orgChart1"/>
    <dgm:cxn modelId="{20AE96FB-E635-4BB6-B038-A26A6494CC63}" type="presParOf" srcId="{7A79B893-74BD-4FDC-B735-558DD1A9E8F5}" destId="{B52F9136-3CC6-47E3-A54A-BCD70D224CE2}" srcOrd="5" destOrd="0" presId="urn:microsoft.com/office/officeart/2005/8/layout/orgChart1"/>
    <dgm:cxn modelId="{F45FB362-ED7B-4B2F-AD96-3A62B58C22E9}" type="presParOf" srcId="{B52F9136-3CC6-47E3-A54A-BCD70D224CE2}" destId="{76BFABCF-1112-407A-A46A-3FE30C31BE58}" srcOrd="0" destOrd="0" presId="urn:microsoft.com/office/officeart/2005/8/layout/orgChart1"/>
    <dgm:cxn modelId="{2393ACBE-3595-447C-BF3D-CA1643C44767}" type="presParOf" srcId="{76BFABCF-1112-407A-A46A-3FE30C31BE58}" destId="{460B0380-7E2C-4103-AF5D-7A0A98A867F9}" srcOrd="0" destOrd="0" presId="urn:microsoft.com/office/officeart/2005/8/layout/orgChart1"/>
    <dgm:cxn modelId="{F7D9C547-AA83-4BFD-94E8-E3E51B14E853}" type="presParOf" srcId="{76BFABCF-1112-407A-A46A-3FE30C31BE58}" destId="{A66FA30A-5ADD-4A81-94C3-A58115969D71}" srcOrd="1" destOrd="0" presId="urn:microsoft.com/office/officeart/2005/8/layout/orgChart1"/>
    <dgm:cxn modelId="{6CB0A54D-4259-4E2B-989C-68C6BA7741B6}" type="presParOf" srcId="{B52F9136-3CC6-47E3-A54A-BCD70D224CE2}" destId="{D265C95B-CE72-4283-AEA7-FF6565A9C88B}" srcOrd="1" destOrd="0" presId="urn:microsoft.com/office/officeart/2005/8/layout/orgChart1"/>
    <dgm:cxn modelId="{989C5C3E-4A37-4314-BC0E-7C0CD8C05D89}" type="presParOf" srcId="{B52F9136-3CC6-47E3-A54A-BCD70D224CE2}" destId="{38610A09-5342-462B-A220-FC7ED01B45E6}" srcOrd="2" destOrd="0" presId="urn:microsoft.com/office/officeart/2005/8/layout/orgChart1"/>
    <dgm:cxn modelId="{B8FC9EA5-0403-483A-A77E-FEAD3A4BFA84}" type="presParOf" srcId="{7A79B893-74BD-4FDC-B735-558DD1A9E8F5}" destId="{9927E348-A1B6-47B2-B896-AB63A00C5401}" srcOrd="6" destOrd="0" presId="urn:microsoft.com/office/officeart/2005/8/layout/orgChart1"/>
    <dgm:cxn modelId="{AEB27814-6A91-41DE-B77F-F43615E37824}" type="presParOf" srcId="{7A79B893-74BD-4FDC-B735-558DD1A9E8F5}" destId="{765A951F-BB14-4157-90BA-53273803736F}" srcOrd="7" destOrd="0" presId="urn:microsoft.com/office/officeart/2005/8/layout/orgChart1"/>
    <dgm:cxn modelId="{61C19363-91E8-43A5-A960-7DDF5081D0A6}" type="presParOf" srcId="{765A951F-BB14-4157-90BA-53273803736F}" destId="{09F9DAE3-9364-42A4-A5BE-92EE26B6FDBD}" srcOrd="0" destOrd="0" presId="urn:microsoft.com/office/officeart/2005/8/layout/orgChart1"/>
    <dgm:cxn modelId="{8638B909-A422-41E6-A33A-B9A250C76BB3}" type="presParOf" srcId="{09F9DAE3-9364-42A4-A5BE-92EE26B6FDBD}" destId="{ED649D6F-5621-401E-9DFD-95F467674142}" srcOrd="0" destOrd="0" presId="urn:microsoft.com/office/officeart/2005/8/layout/orgChart1"/>
    <dgm:cxn modelId="{0DDCC34C-0CD6-46A9-A0B4-8036099D855D}" type="presParOf" srcId="{09F9DAE3-9364-42A4-A5BE-92EE26B6FDBD}" destId="{C44F786A-5B7D-4186-B11D-6A7BBF4758C1}" srcOrd="1" destOrd="0" presId="urn:microsoft.com/office/officeart/2005/8/layout/orgChart1"/>
    <dgm:cxn modelId="{BAC60C3B-2905-457C-8D02-910FAA2F732D}" type="presParOf" srcId="{765A951F-BB14-4157-90BA-53273803736F}" destId="{316DFE10-2CCC-4EE8-B9FD-65610647692E}" srcOrd="1" destOrd="0" presId="urn:microsoft.com/office/officeart/2005/8/layout/orgChart1"/>
    <dgm:cxn modelId="{4FEE6B86-E915-4B1F-B0E3-33C7FAD6C6B4}" type="presParOf" srcId="{765A951F-BB14-4157-90BA-53273803736F}" destId="{8EE45155-7A00-43B3-BF89-2CE9F61E89A3}" srcOrd="2" destOrd="0" presId="urn:microsoft.com/office/officeart/2005/8/layout/orgChart1"/>
    <dgm:cxn modelId="{D46AFFD9-FDC8-450E-8CD6-BE30459CD407}" type="presParOf" srcId="{3563C4FA-B15F-4BDE-83ED-931E1B1335BD}" destId="{21234C4C-A1A4-4691-B8C9-377297274F24}" srcOrd="2" destOrd="0" presId="urn:microsoft.com/office/officeart/2005/8/layout/orgChart1"/>
    <dgm:cxn modelId="{230A4269-63D7-433C-84DD-7728CA58C8B6}" type="presParOf" srcId="{209E1DB5-F6EF-407F-97C2-26C2E75475F9}" destId="{5269A499-E193-4AE2-876A-FF5F34BAEC6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2319BBB-AEF7-4BF5-8CE2-594A8B416DF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04458FA-0D20-405D-8455-FDD781CB19F7}">
      <dgm:prSet phldrT="[Text]" custT="1"/>
      <dgm:spPr/>
      <dgm:t>
        <a:bodyPr/>
        <a:lstStyle/>
        <a:p>
          <a:r>
            <a:rPr lang="en-US" sz="3000" dirty="0"/>
            <a:t>Expected Corrosion Hazard – Primary Substrate</a:t>
          </a:r>
        </a:p>
      </dgm:t>
    </dgm:pt>
    <dgm:pt modelId="{768E1763-4825-46F9-B1FA-4366A5071B81}" type="parTrans" cxnId="{F67B572F-1BA7-436C-81D5-617EFBB0E9AF}">
      <dgm:prSet/>
      <dgm:spPr/>
      <dgm:t>
        <a:bodyPr/>
        <a:lstStyle/>
        <a:p>
          <a:endParaRPr lang="en-US"/>
        </a:p>
      </dgm:t>
    </dgm:pt>
    <dgm:pt modelId="{759DC114-6A52-48B0-A541-F36BBE8293C9}" type="sibTrans" cxnId="{F67B572F-1BA7-436C-81D5-617EFBB0E9AF}">
      <dgm:prSet/>
      <dgm:spPr/>
      <dgm:t>
        <a:bodyPr/>
        <a:lstStyle/>
        <a:p>
          <a:endParaRPr lang="en-US"/>
        </a:p>
      </dgm:t>
    </dgm:pt>
    <dgm:pt modelId="{DA0125D6-661C-45F4-A7B8-B8162CF2667E}">
      <dgm:prSet phldrT="[Text]" custT="1"/>
      <dgm:spPr/>
      <dgm:t>
        <a:bodyPr/>
        <a:lstStyle/>
        <a:p>
          <a:r>
            <a:rPr lang="en-US" sz="2400" dirty="0"/>
            <a:t>Dry Corrosion</a:t>
          </a:r>
        </a:p>
      </dgm:t>
    </dgm:pt>
    <dgm:pt modelId="{BCC24B60-79A2-4DA5-9B7B-4440CA61E454}" type="parTrans" cxnId="{D132653D-B820-4CA0-8C70-3F8891820963}">
      <dgm:prSet/>
      <dgm:spPr/>
      <dgm:t>
        <a:bodyPr/>
        <a:lstStyle/>
        <a:p>
          <a:endParaRPr lang="en-US"/>
        </a:p>
      </dgm:t>
    </dgm:pt>
    <dgm:pt modelId="{D3B4D6E2-9A90-45E0-8049-75C561AF6457}" type="sibTrans" cxnId="{D132653D-B820-4CA0-8C70-3F8891820963}">
      <dgm:prSet/>
      <dgm:spPr/>
      <dgm:t>
        <a:bodyPr/>
        <a:lstStyle/>
        <a:p>
          <a:endParaRPr lang="en-US"/>
        </a:p>
      </dgm:t>
    </dgm:pt>
    <dgm:pt modelId="{F0AB473E-5BF4-4917-AED8-6F1228759058}">
      <dgm:prSet phldrT="[Text]" custT="1"/>
      <dgm:spPr/>
      <dgm:t>
        <a:bodyPr/>
        <a:lstStyle/>
        <a:p>
          <a:r>
            <a:rPr lang="en-US" sz="2400" dirty="0">
              <a:latin typeface="+mj-lt"/>
            </a:rPr>
            <a:t>Wet Corrosion </a:t>
          </a:r>
          <a:endParaRPr lang="en-US" sz="2400" dirty="0"/>
        </a:p>
      </dgm:t>
    </dgm:pt>
    <dgm:pt modelId="{B8B2F93A-1F42-498B-9DB4-61234E58B955}" type="parTrans" cxnId="{7BFA0F0E-713A-4A23-B1F4-2690FFDA7623}">
      <dgm:prSet/>
      <dgm:spPr/>
      <dgm:t>
        <a:bodyPr/>
        <a:lstStyle/>
        <a:p>
          <a:endParaRPr lang="en-US"/>
        </a:p>
      </dgm:t>
    </dgm:pt>
    <dgm:pt modelId="{A0FC656E-B1E3-468D-AE07-F426EC872449}" type="sibTrans" cxnId="{7BFA0F0E-713A-4A23-B1F4-2690FFDA7623}">
      <dgm:prSet/>
      <dgm:spPr/>
      <dgm:t>
        <a:bodyPr/>
        <a:lstStyle/>
        <a:p>
          <a:endParaRPr lang="en-US"/>
        </a:p>
      </dgm:t>
    </dgm:pt>
    <dgm:pt modelId="{844F5B65-34B7-4870-8F98-2394F648A85A}" type="pres">
      <dgm:prSet presAssocID="{F2319BBB-AEF7-4BF5-8CE2-594A8B416DF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C7AF80E-9B7F-4760-BE1D-C0DCEC563ACC}" type="pres">
      <dgm:prSet presAssocID="{604458FA-0D20-405D-8455-FDD781CB19F7}" presName="hierRoot1" presStyleCnt="0">
        <dgm:presLayoutVars>
          <dgm:hierBranch val="init"/>
        </dgm:presLayoutVars>
      </dgm:prSet>
      <dgm:spPr/>
    </dgm:pt>
    <dgm:pt modelId="{FF751F25-00BD-42D7-8DB2-983F1C3CFC01}" type="pres">
      <dgm:prSet presAssocID="{604458FA-0D20-405D-8455-FDD781CB19F7}" presName="rootComposite1" presStyleCnt="0"/>
      <dgm:spPr/>
    </dgm:pt>
    <dgm:pt modelId="{B247FFF5-0561-442C-A832-13587C6BA2A7}" type="pres">
      <dgm:prSet presAssocID="{604458FA-0D20-405D-8455-FDD781CB19F7}" presName="rootText1" presStyleLbl="node0" presStyleIdx="0" presStyleCnt="1" custScaleX="337628" custScaleY="622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1C20333-49B8-4322-87C8-B228C3749998}" type="pres">
      <dgm:prSet presAssocID="{604458FA-0D20-405D-8455-FDD781CB19F7}" presName="rootConnector1" presStyleLbl="node1" presStyleIdx="0" presStyleCnt="0"/>
      <dgm:spPr/>
      <dgm:t>
        <a:bodyPr/>
        <a:lstStyle/>
        <a:p>
          <a:endParaRPr lang="en-US"/>
        </a:p>
      </dgm:t>
    </dgm:pt>
    <dgm:pt modelId="{52DA6F2A-B222-4874-9937-1B4189D75FF5}" type="pres">
      <dgm:prSet presAssocID="{604458FA-0D20-405D-8455-FDD781CB19F7}" presName="hierChild2" presStyleCnt="0"/>
      <dgm:spPr/>
    </dgm:pt>
    <dgm:pt modelId="{131FBC33-4DD2-4AEB-BAA8-1B5C32EEDDFD}" type="pres">
      <dgm:prSet presAssocID="{BCC24B60-79A2-4DA5-9B7B-4440CA61E454}" presName="Name37" presStyleLbl="parChTrans1D2" presStyleIdx="0" presStyleCnt="2"/>
      <dgm:spPr/>
      <dgm:t>
        <a:bodyPr/>
        <a:lstStyle/>
        <a:p>
          <a:endParaRPr lang="en-US"/>
        </a:p>
      </dgm:t>
    </dgm:pt>
    <dgm:pt modelId="{B1BED010-5FEC-4B1C-8B48-2114E5428A14}" type="pres">
      <dgm:prSet presAssocID="{DA0125D6-661C-45F4-A7B8-B8162CF2667E}" presName="hierRoot2" presStyleCnt="0">
        <dgm:presLayoutVars>
          <dgm:hierBranch val="init"/>
        </dgm:presLayoutVars>
      </dgm:prSet>
      <dgm:spPr/>
    </dgm:pt>
    <dgm:pt modelId="{1C169C3D-9188-4947-90A4-D16FFBF5C8D9}" type="pres">
      <dgm:prSet presAssocID="{DA0125D6-661C-45F4-A7B8-B8162CF2667E}" presName="rootComposite" presStyleCnt="0"/>
      <dgm:spPr/>
    </dgm:pt>
    <dgm:pt modelId="{4D0C0F41-E583-4896-A197-0150553B0A91}" type="pres">
      <dgm:prSet presAssocID="{DA0125D6-661C-45F4-A7B8-B8162CF2667E}" presName="rootText" presStyleLbl="node2" presStyleIdx="0" presStyleCnt="2" custScaleX="143217" custScaleY="54101" custLinFactNeighborX="-28296" custLinFactNeighborY="-4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E51D020-8BE1-4555-AFE9-9CD41C83F337}" type="pres">
      <dgm:prSet presAssocID="{DA0125D6-661C-45F4-A7B8-B8162CF2667E}" presName="rootConnector" presStyleLbl="node2" presStyleIdx="0" presStyleCnt="2"/>
      <dgm:spPr/>
      <dgm:t>
        <a:bodyPr/>
        <a:lstStyle/>
        <a:p>
          <a:endParaRPr lang="en-US"/>
        </a:p>
      </dgm:t>
    </dgm:pt>
    <dgm:pt modelId="{8079A566-6DAB-44EC-8FDA-165C328E68A4}" type="pres">
      <dgm:prSet presAssocID="{DA0125D6-661C-45F4-A7B8-B8162CF2667E}" presName="hierChild4" presStyleCnt="0"/>
      <dgm:spPr/>
    </dgm:pt>
    <dgm:pt modelId="{CA26F6C2-A146-4AC9-A2CC-9DE449E62D5B}" type="pres">
      <dgm:prSet presAssocID="{DA0125D6-661C-45F4-A7B8-B8162CF2667E}" presName="hierChild5" presStyleCnt="0"/>
      <dgm:spPr/>
    </dgm:pt>
    <dgm:pt modelId="{A79BDCA9-6B0B-495B-BFA4-605FAE96E27F}" type="pres">
      <dgm:prSet presAssocID="{B8B2F93A-1F42-498B-9DB4-61234E58B955}" presName="Name37" presStyleLbl="parChTrans1D2" presStyleIdx="1" presStyleCnt="2"/>
      <dgm:spPr/>
      <dgm:t>
        <a:bodyPr/>
        <a:lstStyle/>
        <a:p>
          <a:endParaRPr lang="en-US"/>
        </a:p>
      </dgm:t>
    </dgm:pt>
    <dgm:pt modelId="{C9C8F289-3D8A-4741-94B1-EE7E7A2DD42A}" type="pres">
      <dgm:prSet presAssocID="{F0AB473E-5BF4-4917-AED8-6F1228759058}" presName="hierRoot2" presStyleCnt="0">
        <dgm:presLayoutVars>
          <dgm:hierBranch val="init"/>
        </dgm:presLayoutVars>
      </dgm:prSet>
      <dgm:spPr/>
    </dgm:pt>
    <dgm:pt modelId="{1DAAF975-D723-4134-95AD-9B16A3A1F8F0}" type="pres">
      <dgm:prSet presAssocID="{F0AB473E-5BF4-4917-AED8-6F1228759058}" presName="rootComposite" presStyleCnt="0"/>
      <dgm:spPr/>
    </dgm:pt>
    <dgm:pt modelId="{9A195563-54E3-482C-BC6C-7991DE5C439A}" type="pres">
      <dgm:prSet presAssocID="{F0AB473E-5BF4-4917-AED8-6F1228759058}" presName="rootText" presStyleLbl="node2" presStyleIdx="1" presStyleCnt="2" custScaleX="144302" custScaleY="53532" custLinFactNeighborX="14648" custLinFactNeighborY="-52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8D02C51-533C-4A86-99F6-2483E7046545}" type="pres">
      <dgm:prSet presAssocID="{F0AB473E-5BF4-4917-AED8-6F1228759058}" presName="rootConnector" presStyleLbl="node2" presStyleIdx="1" presStyleCnt="2"/>
      <dgm:spPr/>
      <dgm:t>
        <a:bodyPr/>
        <a:lstStyle/>
        <a:p>
          <a:endParaRPr lang="en-US"/>
        </a:p>
      </dgm:t>
    </dgm:pt>
    <dgm:pt modelId="{22A5E5E7-8DD9-417B-A233-9BBDD45F437C}" type="pres">
      <dgm:prSet presAssocID="{F0AB473E-5BF4-4917-AED8-6F1228759058}" presName="hierChild4" presStyleCnt="0"/>
      <dgm:spPr/>
    </dgm:pt>
    <dgm:pt modelId="{6C6F6DBD-E350-4ACA-8DF2-EDB9ABF7ED78}" type="pres">
      <dgm:prSet presAssocID="{F0AB473E-5BF4-4917-AED8-6F1228759058}" presName="hierChild5" presStyleCnt="0"/>
      <dgm:spPr/>
    </dgm:pt>
    <dgm:pt modelId="{E6A89D70-F04A-42C5-96C7-B8919E7B403A}" type="pres">
      <dgm:prSet presAssocID="{604458FA-0D20-405D-8455-FDD781CB19F7}" presName="hierChild3" presStyleCnt="0"/>
      <dgm:spPr/>
    </dgm:pt>
  </dgm:ptLst>
  <dgm:cxnLst>
    <dgm:cxn modelId="{7BFA0F0E-713A-4A23-B1F4-2690FFDA7623}" srcId="{604458FA-0D20-405D-8455-FDD781CB19F7}" destId="{F0AB473E-5BF4-4917-AED8-6F1228759058}" srcOrd="1" destOrd="0" parTransId="{B8B2F93A-1F42-498B-9DB4-61234E58B955}" sibTransId="{A0FC656E-B1E3-468D-AE07-F426EC872449}"/>
    <dgm:cxn modelId="{065CDC23-606B-4C08-82E3-0F9036816EE1}" type="presOf" srcId="{BCC24B60-79A2-4DA5-9B7B-4440CA61E454}" destId="{131FBC33-4DD2-4AEB-BAA8-1B5C32EEDDFD}" srcOrd="0" destOrd="0" presId="urn:microsoft.com/office/officeart/2005/8/layout/orgChart1"/>
    <dgm:cxn modelId="{0497BD1B-360C-442E-8572-E6664469FC03}" type="presOf" srcId="{F0AB473E-5BF4-4917-AED8-6F1228759058}" destId="{9A195563-54E3-482C-BC6C-7991DE5C439A}" srcOrd="0" destOrd="0" presId="urn:microsoft.com/office/officeart/2005/8/layout/orgChart1"/>
    <dgm:cxn modelId="{E3095B22-94EE-469A-AB06-FB1FF3EB2D86}" type="presOf" srcId="{DA0125D6-661C-45F4-A7B8-B8162CF2667E}" destId="{2E51D020-8BE1-4555-AFE9-9CD41C83F337}" srcOrd="1" destOrd="0" presId="urn:microsoft.com/office/officeart/2005/8/layout/orgChart1"/>
    <dgm:cxn modelId="{9888E310-6842-420A-922F-C8178C3626A3}" type="presOf" srcId="{F2319BBB-AEF7-4BF5-8CE2-594A8B416DFD}" destId="{844F5B65-34B7-4870-8F98-2394F648A85A}" srcOrd="0" destOrd="0" presId="urn:microsoft.com/office/officeart/2005/8/layout/orgChart1"/>
    <dgm:cxn modelId="{6EAFCED5-1CBB-4EA0-AD51-A3AC81B354BD}" type="presOf" srcId="{DA0125D6-661C-45F4-A7B8-B8162CF2667E}" destId="{4D0C0F41-E583-4896-A197-0150553B0A91}" srcOrd="0" destOrd="0" presId="urn:microsoft.com/office/officeart/2005/8/layout/orgChart1"/>
    <dgm:cxn modelId="{D66291F3-A0A9-4B35-9759-3EE79C99BD1D}" type="presOf" srcId="{F0AB473E-5BF4-4917-AED8-6F1228759058}" destId="{18D02C51-533C-4A86-99F6-2483E7046545}" srcOrd="1" destOrd="0" presId="urn:microsoft.com/office/officeart/2005/8/layout/orgChart1"/>
    <dgm:cxn modelId="{D132653D-B820-4CA0-8C70-3F8891820963}" srcId="{604458FA-0D20-405D-8455-FDD781CB19F7}" destId="{DA0125D6-661C-45F4-A7B8-B8162CF2667E}" srcOrd="0" destOrd="0" parTransId="{BCC24B60-79A2-4DA5-9B7B-4440CA61E454}" sibTransId="{D3B4D6E2-9A90-45E0-8049-75C561AF6457}"/>
    <dgm:cxn modelId="{A9BC8524-1070-429A-9385-1DD37C169188}" type="presOf" srcId="{604458FA-0D20-405D-8455-FDD781CB19F7}" destId="{B247FFF5-0561-442C-A832-13587C6BA2A7}" srcOrd="0" destOrd="0" presId="urn:microsoft.com/office/officeart/2005/8/layout/orgChart1"/>
    <dgm:cxn modelId="{F67B572F-1BA7-436C-81D5-617EFBB0E9AF}" srcId="{F2319BBB-AEF7-4BF5-8CE2-594A8B416DFD}" destId="{604458FA-0D20-405D-8455-FDD781CB19F7}" srcOrd="0" destOrd="0" parTransId="{768E1763-4825-46F9-B1FA-4366A5071B81}" sibTransId="{759DC114-6A52-48B0-A541-F36BBE8293C9}"/>
    <dgm:cxn modelId="{90E9BE1E-A10E-4AB0-ACBD-EB93E3AC0C0A}" type="presOf" srcId="{B8B2F93A-1F42-498B-9DB4-61234E58B955}" destId="{A79BDCA9-6B0B-495B-BFA4-605FAE96E27F}" srcOrd="0" destOrd="0" presId="urn:microsoft.com/office/officeart/2005/8/layout/orgChart1"/>
    <dgm:cxn modelId="{60C1C7B2-86CD-469E-802A-E0886D20953B}" type="presOf" srcId="{604458FA-0D20-405D-8455-FDD781CB19F7}" destId="{B1C20333-49B8-4322-87C8-B228C3749998}" srcOrd="1" destOrd="0" presId="urn:microsoft.com/office/officeart/2005/8/layout/orgChart1"/>
    <dgm:cxn modelId="{4BD25895-BAC4-4D75-86D2-A81902F2301D}" type="presParOf" srcId="{844F5B65-34B7-4870-8F98-2394F648A85A}" destId="{AC7AF80E-9B7F-4760-BE1D-C0DCEC563ACC}" srcOrd="0" destOrd="0" presId="urn:microsoft.com/office/officeart/2005/8/layout/orgChart1"/>
    <dgm:cxn modelId="{7DF771E7-CFBC-4491-A15B-CE64271D0C5F}" type="presParOf" srcId="{AC7AF80E-9B7F-4760-BE1D-C0DCEC563ACC}" destId="{FF751F25-00BD-42D7-8DB2-983F1C3CFC01}" srcOrd="0" destOrd="0" presId="urn:microsoft.com/office/officeart/2005/8/layout/orgChart1"/>
    <dgm:cxn modelId="{02AC1056-2C8F-444C-B6BC-857BAA362251}" type="presParOf" srcId="{FF751F25-00BD-42D7-8DB2-983F1C3CFC01}" destId="{B247FFF5-0561-442C-A832-13587C6BA2A7}" srcOrd="0" destOrd="0" presId="urn:microsoft.com/office/officeart/2005/8/layout/orgChart1"/>
    <dgm:cxn modelId="{A14AC696-4EAA-42EB-8FE8-0D3523B819A3}" type="presParOf" srcId="{FF751F25-00BD-42D7-8DB2-983F1C3CFC01}" destId="{B1C20333-49B8-4322-87C8-B228C3749998}" srcOrd="1" destOrd="0" presId="urn:microsoft.com/office/officeart/2005/8/layout/orgChart1"/>
    <dgm:cxn modelId="{76B5A58E-4E19-4247-92FA-5D33ACEE9904}" type="presParOf" srcId="{AC7AF80E-9B7F-4760-BE1D-C0DCEC563ACC}" destId="{52DA6F2A-B222-4874-9937-1B4189D75FF5}" srcOrd="1" destOrd="0" presId="urn:microsoft.com/office/officeart/2005/8/layout/orgChart1"/>
    <dgm:cxn modelId="{06B5C9E5-7F92-422B-A85D-53ABB2068F82}" type="presParOf" srcId="{52DA6F2A-B222-4874-9937-1B4189D75FF5}" destId="{131FBC33-4DD2-4AEB-BAA8-1B5C32EEDDFD}" srcOrd="0" destOrd="0" presId="urn:microsoft.com/office/officeart/2005/8/layout/orgChart1"/>
    <dgm:cxn modelId="{C5E00C20-38E7-4FB9-AB5E-1611CE5A93D9}" type="presParOf" srcId="{52DA6F2A-B222-4874-9937-1B4189D75FF5}" destId="{B1BED010-5FEC-4B1C-8B48-2114E5428A14}" srcOrd="1" destOrd="0" presId="urn:microsoft.com/office/officeart/2005/8/layout/orgChart1"/>
    <dgm:cxn modelId="{0FFB6E9D-D992-4CDF-96A9-D79B9981CBA5}" type="presParOf" srcId="{B1BED010-5FEC-4B1C-8B48-2114E5428A14}" destId="{1C169C3D-9188-4947-90A4-D16FFBF5C8D9}" srcOrd="0" destOrd="0" presId="urn:microsoft.com/office/officeart/2005/8/layout/orgChart1"/>
    <dgm:cxn modelId="{65BE3A84-9FF2-49B5-8DB9-89E0A040DD21}" type="presParOf" srcId="{1C169C3D-9188-4947-90A4-D16FFBF5C8D9}" destId="{4D0C0F41-E583-4896-A197-0150553B0A91}" srcOrd="0" destOrd="0" presId="urn:microsoft.com/office/officeart/2005/8/layout/orgChart1"/>
    <dgm:cxn modelId="{C153BD68-ABB6-44C0-8D45-6CDDB4094DE6}" type="presParOf" srcId="{1C169C3D-9188-4947-90A4-D16FFBF5C8D9}" destId="{2E51D020-8BE1-4555-AFE9-9CD41C83F337}" srcOrd="1" destOrd="0" presId="urn:microsoft.com/office/officeart/2005/8/layout/orgChart1"/>
    <dgm:cxn modelId="{D74B7ADB-A8DD-4B00-82CB-7280CA5607F8}" type="presParOf" srcId="{B1BED010-5FEC-4B1C-8B48-2114E5428A14}" destId="{8079A566-6DAB-44EC-8FDA-165C328E68A4}" srcOrd="1" destOrd="0" presId="urn:microsoft.com/office/officeart/2005/8/layout/orgChart1"/>
    <dgm:cxn modelId="{3F03D21D-E396-4192-823F-66035E75F6D2}" type="presParOf" srcId="{B1BED010-5FEC-4B1C-8B48-2114E5428A14}" destId="{CA26F6C2-A146-4AC9-A2CC-9DE449E62D5B}" srcOrd="2" destOrd="0" presId="urn:microsoft.com/office/officeart/2005/8/layout/orgChart1"/>
    <dgm:cxn modelId="{77F5ECB6-E8EE-4F8E-A2E5-DCFE5D6F5179}" type="presParOf" srcId="{52DA6F2A-B222-4874-9937-1B4189D75FF5}" destId="{A79BDCA9-6B0B-495B-BFA4-605FAE96E27F}" srcOrd="2" destOrd="0" presId="urn:microsoft.com/office/officeart/2005/8/layout/orgChart1"/>
    <dgm:cxn modelId="{85552729-8355-4576-91EE-0AB5C4EE870A}" type="presParOf" srcId="{52DA6F2A-B222-4874-9937-1B4189D75FF5}" destId="{C9C8F289-3D8A-4741-94B1-EE7E7A2DD42A}" srcOrd="3" destOrd="0" presId="urn:microsoft.com/office/officeart/2005/8/layout/orgChart1"/>
    <dgm:cxn modelId="{AF50C915-E3CB-4AE2-803B-059230919146}" type="presParOf" srcId="{C9C8F289-3D8A-4741-94B1-EE7E7A2DD42A}" destId="{1DAAF975-D723-4134-95AD-9B16A3A1F8F0}" srcOrd="0" destOrd="0" presId="urn:microsoft.com/office/officeart/2005/8/layout/orgChart1"/>
    <dgm:cxn modelId="{F8ECFDC3-2F5F-4E93-A816-7BE9A56CF6E1}" type="presParOf" srcId="{1DAAF975-D723-4134-95AD-9B16A3A1F8F0}" destId="{9A195563-54E3-482C-BC6C-7991DE5C439A}" srcOrd="0" destOrd="0" presId="urn:microsoft.com/office/officeart/2005/8/layout/orgChart1"/>
    <dgm:cxn modelId="{41146809-632F-4EF0-A55A-BEC26B3D62F0}" type="presParOf" srcId="{1DAAF975-D723-4134-95AD-9B16A3A1F8F0}" destId="{18D02C51-533C-4A86-99F6-2483E7046545}" srcOrd="1" destOrd="0" presId="urn:microsoft.com/office/officeart/2005/8/layout/orgChart1"/>
    <dgm:cxn modelId="{E76F3562-1CD4-44CF-BACC-9C0E8A7DB8D4}" type="presParOf" srcId="{C9C8F289-3D8A-4741-94B1-EE7E7A2DD42A}" destId="{22A5E5E7-8DD9-417B-A233-9BBDD45F437C}" srcOrd="1" destOrd="0" presId="urn:microsoft.com/office/officeart/2005/8/layout/orgChart1"/>
    <dgm:cxn modelId="{79911CAE-D2A1-4602-AAD7-71A8F2B75016}" type="presParOf" srcId="{C9C8F289-3D8A-4741-94B1-EE7E7A2DD42A}" destId="{6C6F6DBD-E350-4ACA-8DF2-EDB9ABF7ED78}" srcOrd="2" destOrd="0" presId="urn:microsoft.com/office/officeart/2005/8/layout/orgChart1"/>
    <dgm:cxn modelId="{4968BD69-282E-4418-9915-B4188944DDF1}" type="presParOf" srcId="{AC7AF80E-9B7F-4760-BE1D-C0DCEC563ACC}" destId="{E6A89D70-F04A-42C5-96C7-B8919E7B403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73D2BB7-A043-4A5F-8690-7058BE3B90F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8B37E1-C72B-43F1-8887-9EF35C240920}">
      <dgm:prSet phldrT="[Text]" custT="1"/>
      <dgm:spPr/>
      <dgm:t>
        <a:bodyPr/>
        <a:lstStyle/>
        <a:p>
          <a:r>
            <a:rPr lang="en-US" sz="3000" dirty="0"/>
            <a:t>Expected Thermal Impact – Primary Substrate</a:t>
          </a:r>
        </a:p>
      </dgm:t>
    </dgm:pt>
    <dgm:pt modelId="{63B391AA-05C6-48F1-9A0D-76399410F35F}" type="parTrans" cxnId="{4814FAEB-3353-417A-AFC5-0CA2154DBB05}">
      <dgm:prSet/>
      <dgm:spPr/>
      <dgm:t>
        <a:bodyPr/>
        <a:lstStyle/>
        <a:p>
          <a:endParaRPr lang="en-US"/>
        </a:p>
      </dgm:t>
    </dgm:pt>
    <dgm:pt modelId="{5CCDFBEB-B7FB-49B3-A2FF-982027AAE7C8}" type="sibTrans" cxnId="{4814FAEB-3353-417A-AFC5-0CA2154DBB05}">
      <dgm:prSet/>
      <dgm:spPr/>
      <dgm:t>
        <a:bodyPr/>
        <a:lstStyle/>
        <a:p>
          <a:endParaRPr lang="en-US"/>
        </a:p>
      </dgm:t>
    </dgm:pt>
    <dgm:pt modelId="{AC3C068D-2D57-4DB6-916E-96252633FB86}">
      <dgm:prSet phldrT="[Text]" custT="1"/>
      <dgm:spPr/>
      <dgm:t>
        <a:bodyPr/>
        <a:lstStyle/>
        <a:p>
          <a:r>
            <a:rPr lang="en-US" sz="1400" dirty="0"/>
            <a:t>Heating</a:t>
          </a:r>
          <a:r>
            <a:rPr lang="en-US" sz="1400" dirty="0">
              <a:latin typeface="Arial Narrow" panose="020B0606020202030204" pitchFamily="34" charset="0"/>
            </a:rPr>
            <a:t> </a:t>
          </a:r>
          <a:r>
            <a:rPr lang="en-US" sz="1400" dirty="0"/>
            <a:t>Effect</a:t>
          </a:r>
        </a:p>
      </dgm:t>
    </dgm:pt>
    <dgm:pt modelId="{F924830D-CF2F-4B06-A8E5-56C58FF91E1D}" type="parTrans" cxnId="{50815228-1D66-4C99-BB76-4E635682D85B}">
      <dgm:prSet/>
      <dgm:spPr/>
      <dgm:t>
        <a:bodyPr/>
        <a:lstStyle/>
        <a:p>
          <a:endParaRPr lang="en-US"/>
        </a:p>
      </dgm:t>
    </dgm:pt>
    <dgm:pt modelId="{B2DCAE7B-2E0F-46D2-8ACA-32B46E501177}" type="sibTrans" cxnId="{50815228-1D66-4C99-BB76-4E635682D85B}">
      <dgm:prSet/>
      <dgm:spPr/>
      <dgm:t>
        <a:bodyPr/>
        <a:lstStyle/>
        <a:p>
          <a:endParaRPr lang="en-US"/>
        </a:p>
      </dgm:t>
    </dgm:pt>
    <dgm:pt modelId="{D8007E07-C5FC-4C4C-9CF1-F2E00AD777BC}">
      <dgm:prSet phldrT="[Text]" custT="1"/>
      <dgm:spPr/>
      <dgm:t>
        <a:bodyPr/>
        <a:lstStyle/>
        <a:p>
          <a:r>
            <a:rPr lang="en-US" sz="1400" dirty="0">
              <a:latin typeface="+mj-lt"/>
            </a:rPr>
            <a:t>Cooling</a:t>
          </a:r>
          <a:r>
            <a:rPr lang="en-US" sz="1400" dirty="0">
              <a:latin typeface="Arial Narrow" panose="020B0606020202030204" pitchFamily="34" charset="0"/>
            </a:rPr>
            <a:t> </a:t>
          </a:r>
          <a:r>
            <a:rPr lang="en-US" sz="1400" dirty="0">
              <a:latin typeface="+mj-lt"/>
            </a:rPr>
            <a:t>Effect</a:t>
          </a:r>
          <a:endParaRPr lang="en-US" sz="1400" dirty="0"/>
        </a:p>
      </dgm:t>
    </dgm:pt>
    <dgm:pt modelId="{5D98F057-86B6-4724-AA7C-EA4FED036007}" type="parTrans" cxnId="{B398E23F-E53B-4054-B07D-54C93EC074E4}">
      <dgm:prSet/>
      <dgm:spPr/>
      <dgm:t>
        <a:bodyPr/>
        <a:lstStyle/>
        <a:p>
          <a:endParaRPr lang="en-US"/>
        </a:p>
      </dgm:t>
    </dgm:pt>
    <dgm:pt modelId="{27F54384-7459-4B04-B449-B2DD74DCE1EB}" type="sibTrans" cxnId="{B398E23F-E53B-4054-B07D-54C93EC074E4}">
      <dgm:prSet/>
      <dgm:spPr/>
      <dgm:t>
        <a:bodyPr/>
        <a:lstStyle/>
        <a:p>
          <a:endParaRPr lang="en-US"/>
        </a:p>
      </dgm:t>
    </dgm:pt>
    <dgm:pt modelId="{B083CA15-FA04-49AF-BA43-B541E9535B2C}">
      <dgm:prSet phldrT="[Text]" custT="1"/>
      <dgm:spPr/>
      <dgm:t>
        <a:bodyPr/>
        <a:lstStyle/>
        <a:p>
          <a:r>
            <a:rPr lang="en-US" sz="1400"/>
            <a:t>Burning</a:t>
          </a:r>
          <a:endParaRPr lang="en-US" sz="1400" dirty="0"/>
        </a:p>
      </dgm:t>
    </dgm:pt>
    <dgm:pt modelId="{357C4068-9369-4AFF-8FAB-046FDC35EA1C}" type="parTrans" cxnId="{E9A22F5A-0DFB-4439-BB54-B5C84CEE79E7}">
      <dgm:prSet/>
      <dgm:spPr/>
      <dgm:t>
        <a:bodyPr/>
        <a:lstStyle/>
        <a:p>
          <a:endParaRPr lang="en-US"/>
        </a:p>
      </dgm:t>
    </dgm:pt>
    <dgm:pt modelId="{3F434FB8-3801-491E-BB6A-575AE3CE033B}" type="sibTrans" cxnId="{E9A22F5A-0DFB-4439-BB54-B5C84CEE79E7}">
      <dgm:prSet/>
      <dgm:spPr/>
      <dgm:t>
        <a:bodyPr/>
        <a:lstStyle/>
        <a:p>
          <a:endParaRPr lang="en-US"/>
        </a:p>
      </dgm:t>
    </dgm:pt>
    <dgm:pt modelId="{7077A2B1-D945-4293-A5A6-54D884722CC5}">
      <dgm:prSet phldrT="[Text]" custT="1"/>
      <dgm:spPr/>
      <dgm:t>
        <a:bodyPr/>
        <a:lstStyle/>
        <a:p>
          <a:r>
            <a:rPr lang="en-US" sz="1400" dirty="0"/>
            <a:t>Expansion- Induced Cracks </a:t>
          </a:r>
        </a:p>
      </dgm:t>
    </dgm:pt>
    <dgm:pt modelId="{7E76FA42-5F5B-4972-A085-0C16F89CBB89}" type="parTrans" cxnId="{14BDA180-22F7-4373-AD53-CFA5206CAD0A}">
      <dgm:prSet/>
      <dgm:spPr/>
      <dgm:t>
        <a:bodyPr/>
        <a:lstStyle/>
        <a:p>
          <a:endParaRPr lang="en-US"/>
        </a:p>
      </dgm:t>
    </dgm:pt>
    <dgm:pt modelId="{9BD8EF68-FB37-4C42-9EA5-E62C50F31E22}" type="sibTrans" cxnId="{14BDA180-22F7-4373-AD53-CFA5206CAD0A}">
      <dgm:prSet/>
      <dgm:spPr/>
      <dgm:t>
        <a:bodyPr/>
        <a:lstStyle/>
        <a:p>
          <a:endParaRPr lang="en-US"/>
        </a:p>
      </dgm:t>
    </dgm:pt>
    <dgm:pt modelId="{50E190BE-F67E-479A-B40A-2B21F3526485}">
      <dgm:prSet phldrT="[Text]" custT="1"/>
      <dgm:spPr/>
      <dgm:t>
        <a:bodyPr/>
        <a:lstStyle/>
        <a:p>
          <a:r>
            <a:rPr lang="en-US" sz="1400" dirty="0">
              <a:latin typeface="+mj-lt"/>
            </a:rPr>
            <a:t>Deterioration</a:t>
          </a:r>
          <a:r>
            <a:rPr lang="en-US" sz="1400" dirty="0"/>
            <a:t> of Mechanical </a:t>
          </a:r>
          <a:r>
            <a:rPr lang="en-US" sz="1400" dirty="0">
              <a:latin typeface="+mj-lt"/>
            </a:rPr>
            <a:t>Properties</a:t>
          </a:r>
          <a:endParaRPr lang="en-US" sz="1400" dirty="0"/>
        </a:p>
      </dgm:t>
    </dgm:pt>
    <dgm:pt modelId="{51BAD742-62A5-4DC3-9ECA-691063F4F224}" type="parTrans" cxnId="{6C1CC6D5-EA52-465F-A93A-16C8AF127C10}">
      <dgm:prSet/>
      <dgm:spPr/>
      <dgm:t>
        <a:bodyPr/>
        <a:lstStyle/>
        <a:p>
          <a:endParaRPr lang="en-US"/>
        </a:p>
      </dgm:t>
    </dgm:pt>
    <dgm:pt modelId="{7586C9D7-7DC0-4A8A-B14B-992B6A123DDE}" type="sibTrans" cxnId="{6C1CC6D5-EA52-465F-A93A-16C8AF127C10}">
      <dgm:prSet/>
      <dgm:spPr/>
      <dgm:t>
        <a:bodyPr/>
        <a:lstStyle/>
        <a:p>
          <a:endParaRPr lang="en-US"/>
        </a:p>
      </dgm:t>
    </dgm:pt>
    <dgm:pt modelId="{7DF648AB-A080-41F0-90F8-AC4D856D95F1}">
      <dgm:prSet phldrT="[Text]" custT="1"/>
      <dgm:spPr/>
      <dgm:t>
        <a:bodyPr/>
        <a:lstStyle/>
        <a:p>
          <a:r>
            <a:rPr lang="en-US" sz="1400" dirty="0"/>
            <a:t>Flaking</a:t>
          </a:r>
        </a:p>
      </dgm:t>
    </dgm:pt>
    <dgm:pt modelId="{FC3F8F13-1FE3-4D1C-94E0-47F1D4E62780}" type="parTrans" cxnId="{C302639C-D9E2-498C-A00C-66F066A989AC}">
      <dgm:prSet/>
      <dgm:spPr/>
      <dgm:t>
        <a:bodyPr/>
        <a:lstStyle/>
        <a:p>
          <a:endParaRPr lang="en-US"/>
        </a:p>
      </dgm:t>
    </dgm:pt>
    <dgm:pt modelId="{636D12C6-0A72-418B-B7B7-873DE0AE4028}" type="sibTrans" cxnId="{C302639C-D9E2-498C-A00C-66F066A989AC}">
      <dgm:prSet/>
      <dgm:spPr/>
      <dgm:t>
        <a:bodyPr/>
        <a:lstStyle/>
        <a:p>
          <a:endParaRPr lang="en-US"/>
        </a:p>
      </dgm:t>
    </dgm:pt>
    <dgm:pt modelId="{39D2E0FD-FF33-466A-BABB-C81FA17CDC5E}">
      <dgm:prSet phldrT="[Text]" custT="1"/>
      <dgm:spPr/>
      <dgm:t>
        <a:bodyPr/>
        <a:lstStyle/>
        <a:p>
          <a:r>
            <a:rPr lang="en-US" sz="1400" dirty="0">
              <a:latin typeface="+mj-lt"/>
            </a:rPr>
            <a:t>Contraction-Induced</a:t>
          </a:r>
          <a:r>
            <a:rPr lang="en-US" sz="1400" dirty="0">
              <a:latin typeface="Arial Narrow" panose="020B0606020202030204" pitchFamily="34" charset="0"/>
            </a:rPr>
            <a:t> </a:t>
          </a:r>
          <a:r>
            <a:rPr lang="en-US" sz="1400" dirty="0">
              <a:latin typeface="+mj-lt"/>
            </a:rPr>
            <a:t>Cracks</a:t>
          </a:r>
          <a:endParaRPr lang="en-US" sz="1400" dirty="0"/>
        </a:p>
      </dgm:t>
    </dgm:pt>
    <dgm:pt modelId="{D2FCC039-9928-42CF-9693-95C183B54262}" type="parTrans" cxnId="{8E7FDD83-61E2-4D75-AAF8-DB9C6C5E9D0E}">
      <dgm:prSet/>
      <dgm:spPr/>
      <dgm:t>
        <a:bodyPr/>
        <a:lstStyle/>
        <a:p>
          <a:endParaRPr lang="en-US"/>
        </a:p>
      </dgm:t>
    </dgm:pt>
    <dgm:pt modelId="{0815541F-751B-47BD-8DA5-50F8DD0F7D5F}" type="sibTrans" cxnId="{8E7FDD83-61E2-4D75-AAF8-DB9C6C5E9D0E}">
      <dgm:prSet/>
      <dgm:spPr/>
      <dgm:t>
        <a:bodyPr/>
        <a:lstStyle/>
        <a:p>
          <a:endParaRPr lang="en-US"/>
        </a:p>
      </dgm:t>
    </dgm:pt>
    <dgm:pt modelId="{3370295F-06A2-4712-B3A0-4F1DBC92A7E0}">
      <dgm:prSet custT="1"/>
      <dgm:spPr/>
      <dgm:t>
        <a:bodyPr/>
        <a:lstStyle/>
        <a:p>
          <a:r>
            <a:rPr lang="en-US" sz="1400" dirty="0">
              <a:latin typeface="+mj-lt"/>
            </a:rPr>
            <a:t>Deterioration</a:t>
          </a:r>
          <a:r>
            <a:rPr lang="en-US" sz="1400" dirty="0"/>
            <a:t> of Mechanical </a:t>
          </a:r>
          <a:r>
            <a:rPr lang="en-US" sz="1400" dirty="0">
              <a:latin typeface="Arial Narrow" panose="020B0606020202030204" pitchFamily="34" charset="0"/>
            </a:rPr>
            <a:t>Properties</a:t>
          </a:r>
          <a:endParaRPr lang="en-US" sz="1400" dirty="0"/>
        </a:p>
      </dgm:t>
    </dgm:pt>
    <dgm:pt modelId="{DEB2A5BB-96EC-41FB-9A3E-0602E53443F1}" type="parTrans" cxnId="{9E4A0815-9929-4662-AC17-430EAA470966}">
      <dgm:prSet/>
      <dgm:spPr/>
      <dgm:t>
        <a:bodyPr/>
        <a:lstStyle/>
        <a:p>
          <a:endParaRPr lang="en-US"/>
        </a:p>
      </dgm:t>
    </dgm:pt>
    <dgm:pt modelId="{397B94FB-FE56-4E06-93D3-09A18C0AD3D2}" type="sibTrans" cxnId="{9E4A0815-9929-4662-AC17-430EAA470966}">
      <dgm:prSet/>
      <dgm:spPr/>
      <dgm:t>
        <a:bodyPr/>
        <a:lstStyle/>
        <a:p>
          <a:endParaRPr lang="en-US"/>
        </a:p>
      </dgm:t>
    </dgm:pt>
    <dgm:pt modelId="{4AE9463B-138C-4848-B705-DE1D98C26F31}" type="pres">
      <dgm:prSet presAssocID="{073D2BB7-A043-4A5F-8690-7058BE3B90F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FA9F20F-84BD-4598-B027-F6CE91EBEB7D}" type="pres">
      <dgm:prSet presAssocID="{D88B37E1-C72B-43F1-8887-9EF35C240920}" presName="hierRoot1" presStyleCnt="0">
        <dgm:presLayoutVars>
          <dgm:hierBranch val="init"/>
        </dgm:presLayoutVars>
      </dgm:prSet>
      <dgm:spPr/>
    </dgm:pt>
    <dgm:pt modelId="{90FA4013-57F9-4D4D-9816-83982E87E1D9}" type="pres">
      <dgm:prSet presAssocID="{D88B37E1-C72B-43F1-8887-9EF35C240920}" presName="rootComposite1" presStyleCnt="0"/>
      <dgm:spPr/>
    </dgm:pt>
    <dgm:pt modelId="{7A5EF6EB-EEF7-4D12-AF72-261423BFD004}" type="pres">
      <dgm:prSet presAssocID="{D88B37E1-C72B-43F1-8887-9EF35C240920}" presName="rootText1" presStyleLbl="node0" presStyleIdx="0" presStyleCnt="1" custScaleX="6047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B641E67-19B1-4868-AD1D-6DB133BAAFD7}" type="pres">
      <dgm:prSet presAssocID="{D88B37E1-C72B-43F1-8887-9EF35C240920}" presName="rootConnector1" presStyleLbl="node1" presStyleIdx="0" presStyleCnt="0"/>
      <dgm:spPr/>
      <dgm:t>
        <a:bodyPr/>
        <a:lstStyle/>
        <a:p>
          <a:endParaRPr lang="en-US"/>
        </a:p>
      </dgm:t>
    </dgm:pt>
    <dgm:pt modelId="{6A7DBF21-6D9D-46DE-A6BC-7B8E67100DBD}" type="pres">
      <dgm:prSet presAssocID="{D88B37E1-C72B-43F1-8887-9EF35C240920}" presName="hierChild2" presStyleCnt="0"/>
      <dgm:spPr/>
    </dgm:pt>
    <dgm:pt modelId="{3BEF0671-81E7-40D6-A332-9D9DCA67E2A2}" type="pres">
      <dgm:prSet presAssocID="{F924830D-CF2F-4B06-A8E5-56C58FF91E1D}" presName="Name37" presStyleLbl="parChTrans1D2" presStyleIdx="0" presStyleCnt="2"/>
      <dgm:spPr/>
      <dgm:t>
        <a:bodyPr/>
        <a:lstStyle/>
        <a:p>
          <a:endParaRPr lang="en-US"/>
        </a:p>
      </dgm:t>
    </dgm:pt>
    <dgm:pt modelId="{74143BCD-16A3-4C2C-A905-52991B777E9E}" type="pres">
      <dgm:prSet presAssocID="{AC3C068D-2D57-4DB6-916E-96252633FB86}" presName="hierRoot2" presStyleCnt="0">
        <dgm:presLayoutVars>
          <dgm:hierBranch val="init"/>
        </dgm:presLayoutVars>
      </dgm:prSet>
      <dgm:spPr/>
    </dgm:pt>
    <dgm:pt modelId="{BEB6ED8E-C56E-4C77-BFCB-486E584515A7}" type="pres">
      <dgm:prSet presAssocID="{AC3C068D-2D57-4DB6-916E-96252633FB86}" presName="rootComposite" presStyleCnt="0"/>
      <dgm:spPr/>
    </dgm:pt>
    <dgm:pt modelId="{7505EDFD-DDDA-4FEB-B2D4-AFBD31062356}" type="pres">
      <dgm:prSet presAssocID="{AC3C068D-2D57-4DB6-916E-96252633FB86}" presName="rootText" presStyleLbl="node2" presStyleIdx="0" presStyleCnt="2" custLinFactNeighborX="-262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37F7B3-927B-4182-9FFD-3837D759205D}" type="pres">
      <dgm:prSet presAssocID="{AC3C068D-2D57-4DB6-916E-96252633FB86}" presName="rootConnector" presStyleLbl="node2" presStyleIdx="0" presStyleCnt="2"/>
      <dgm:spPr/>
      <dgm:t>
        <a:bodyPr/>
        <a:lstStyle/>
        <a:p>
          <a:endParaRPr lang="en-US"/>
        </a:p>
      </dgm:t>
    </dgm:pt>
    <dgm:pt modelId="{5DF66564-07BA-427D-82B9-76B02693D963}" type="pres">
      <dgm:prSet presAssocID="{AC3C068D-2D57-4DB6-916E-96252633FB86}" presName="hierChild4" presStyleCnt="0"/>
      <dgm:spPr/>
    </dgm:pt>
    <dgm:pt modelId="{04771D6C-C4C6-41F8-B695-F87A43747EC0}" type="pres">
      <dgm:prSet presAssocID="{357C4068-9369-4AFF-8FAB-046FDC35EA1C}" presName="Name37" presStyleLbl="parChTrans1D3" presStyleIdx="0" presStyleCnt="6"/>
      <dgm:spPr/>
      <dgm:t>
        <a:bodyPr/>
        <a:lstStyle/>
        <a:p>
          <a:endParaRPr lang="en-US"/>
        </a:p>
      </dgm:t>
    </dgm:pt>
    <dgm:pt modelId="{01F410CB-4656-4A99-9EA3-ABDB127FA9E2}" type="pres">
      <dgm:prSet presAssocID="{B083CA15-FA04-49AF-BA43-B541E9535B2C}" presName="hierRoot2" presStyleCnt="0">
        <dgm:presLayoutVars>
          <dgm:hierBranch val="init"/>
        </dgm:presLayoutVars>
      </dgm:prSet>
      <dgm:spPr/>
    </dgm:pt>
    <dgm:pt modelId="{6FF2C505-570A-4DD2-82F6-160C57337BB6}" type="pres">
      <dgm:prSet presAssocID="{B083CA15-FA04-49AF-BA43-B541E9535B2C}" presName="rootComposite" presStyleCnt="0"/>
      <dgm:spPr/>
    </dgm:pt>
    <dgm:pt modelId="{E4B311B9-AECE-4F0F-B060-8262FB28E963}" type="pres">
      <dgm:prSet presAssocID="{B083CA15-FA04-49AF-BA43-B541E9535B2C}" presName="rootText" presStyleLbl="node3" presStyleIdx="0" presStyleCnt="6" custLinFactNeighborX="-262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430581D-4179-413D-9029-87109AD48658}" type="pres">
      <dgm:prSet presAssocID="{B083CA15-FA04-49AF-BA43-B541E9535B2C}" presName="rootConnector" presStyleLbl="node3" presStyleIdx="0" presStyleCnt="6"/>
      <dgm:spPr/>
      <dgm:t>
        <a:bodyPr/>
        <a:lstStyle/>
        <a:p>
          <a:endParaRPr lang="en-US"/>
        </a:p>
      </dgm:t>
    </dgm:pt>
    <dgm:pt modelId="{581217C5-1C9A-4B7D-BDEF-18EA0056D1DA}" type="pres">
      <dgm:prSet presAssocID="{B083CA15-FA04-49AF-BA43-B541E9535B2C}" presName="hierChild4" presStyleCnt="0"/>
      <dgm:spPr/>
    </dgm:pt>
    <dgm:pt modelId="{B2EE064D-10D5-4FEA-B43A-F109C216D513}" type="pres">
      <dgm:prSet presAssocID="{B083CA15-FA04-49AF-BA43-B541E9535B2C}" presName="hierChild5" presStyleCnt="0"/>
      <dgm:spPr/>
    </dgm:pt>
    <dgm:pt modelId="{1710A04A-9072-42A7-AFC2-5F39A69329DC}" type="pres">
      <dgm:prSet presAssocID="{7E76FA42-5F5B-4972-A085-0C16F89CBB89}" presName="Name37" presStyleLbl="parChTrans1D3" presStyleIdx="1" presStyleCnt="6"/>
      <dgm:spPr/>
      <dgm:t>
        <a:bodyPr/>
        <a:lstStyle/>
        <a:p>
          <a:endParaRPr lang="en-US"/>
        </a:p>
      </dgm:t>
    </dgm:pt>
    <dgm:pt modelId="{47E89EBC-724F-44A3-B1F5-386E694122CA}" type="pres">
      <dgm:prSet presAssocID="{7077A2B1-D945-4293-A5A6-54D884722CC5}" presName="hierRoot2" presStyleCnt="0">
        <dgm:presLayoutVars>
          <dgm:hierBranch val="init"/>
        </dgm:presLayoutVars>
      </dgm:prSet>
      <dgm:spPr/>
    </dgm:pt>
    <dgm:pt modelId="{1347FD03-82C5-4DDA-B7FE-44CC76377E83}" type="pres">
      <dgm:prSet presAssocID="{7077A2B1-D945-4293-A5A6-54D884722CC5}" presName="rootComposite" presStyleCnt="0"/>
      <dgm:spPr/>
    </dgm:pt>
    <dgm:pt modelId="{7B4CE413-8757-4680-A6CF-95955B0F7569}" type="pres">
      <dgm:prSet presAssocID="{7077A2B1-D945-4293-A5A6-54D884722CC5}" presName="rootText" presStyleLbl="node3" presStyleIdx="1" presStyleCnt="6" custLinFactNeighborX="-262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E35C379-5182-4B92-AFD2-7F7FD4BD0550}" type="pres">
      <dgm:prSet presAssocID="{7077A2B1-D945-4293-A5A6-54D884722CC5}" presName="rootConnector" presStyleLbl="node3" presStyleIdx="1" presStyleCnt="6"/>
      <dgm:spPr/>
      <dgm:t>
        <a:bodyPr/>
        <a:lstStyle/>
        <a:p>
          <a:endParaRPr lang="en-US"/>
        </a:p>
      </dgm:t>
    </dgm:pt>
    <dgm:pt modelId="{591C4657-0324-494C-8490-C67DA06F5545}" type="pres">
      <dgm:prSet presAssocID="{7077A2B1-D945-4293-A5A6-54D884722CC5}" presName="hierChild4" presStyleCnt="0"/>
      <dgm:spPr/>
    </dgm:pt>
    <dgm:pt modelId="{405E7122-3B11-43E5-AD71-463A53D43DC2}" type="pres">
      <dgm:prSet presAssocID="{7077A2B1-D945-4293-A5A6-54D884722CC5}" presName="hierChild5" presStyleCnt="0"/>
      <dgm:spPr/>
    </dgm:pt>
    <dgm:pt modelId="{B57D57AC-48A8-472F-91FF-3B00852165D9}" type="pres">
      <dgm:prSet presAssocID="{51BAD742-62A5-4DC3-9ECA-691063F4F224}" presName="Name37" presStyleLbl="parChTrans1D3" presStyleIdx="2" presStyleCnt="6"/>
      <dgm:spPr/>
      <dgm:t>
        <a:bodyPr/>
        <a:lstStyle/>
        <a:p>
          <a:endParaRPr lang="en-US"/>
        </a:p>
      </dgm:t>
    </dgm:pt>
    <dgm:pt modelId="{E8A8F512-D7FB-4B0F-9046-99797A436AFC}" type="pres">
      <dgm:prSet presAssocID="{50E190BE-F67E-479A-B40A-2B21F3526485}" presName="hierRoot2" presStyleCnt="0">
        <dgm:presLayoutVars>
          <dgm:hierBranch val="init"/>
        </dgm:presLayoutVars>
      </dgm:prSet>
      <dgm:spPr/>
    </dgm:pt>
    <dgm:pt modelId="{8D0F62D9-56B4-4743-92A8-D4F33F292B5B}" type="pres">
      <dgm:prSet presAssocID="{50E190BE-F67E-479A-B40A-2B21F3526485}" presName="rootComposite" presStyleCnt="0"/>
      <dgm:spPr/>
    </dgm:pt>
    <dgm:pt modelId="{FF25E7A2-8F1C-4F3A-B1C5-5FD34D9BB2AE}" type="pres">
      <dgm:prSet presAssocID="{50E190BE-F67E-479A-B40A-2B21F3526485}" presName="rootText" presStyleLbl="node3" presStyleIdx="2" presStyleCnt="6" custLinFactNeighborX="-2624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3138156-2971-49D7-80D7-ED7FBB04B20C}" type="pres">
      <dgm:prSet presAssocID="{50E190BE-F67E-479A-B40A-2B21F3526485}" presName="rootConnector" presStyleLbl="node3" presStyleIdx="2" presStyleCnt="6"/>
      <dgm:spPr/>
      <dgm:t>
        <a:bodyPr/>
        <a:lstStyle/>
        <a:p>
          <a:endParaRPr lang="en-US"/>
        </a:p>
      </dgm:t>
    </dgm:pt>
    <dgm:pt modelId="{01CD605C-DF35-47E4-B66A-F25F56B0BFD8}" type="pres">
      <dgm:prSet presAssocID="{50E190BE-F67E-479A-B40A-2B21F3526485}" presName="hierChild4" presStyleCnt="0"/>
      <dgm:spPr/>
    </dgm:pt>
    <dgm:pt modelId="{6B625FCF-80A0-4929-8BBB-2BD77840FD4E}" type="pres">
      <dgm:prSet presAssocID="{50E190BE-F67E-479A-B40A-2B21F3526485}" presName="hierChild5" presStyleCnt="0"/>
      <dgm:spPr/>
    </dgm:pt>
    <dgm:pt modelId="{FA5BEC4A-7063-4873-9C84-E26491F513A8}" type="pres">
      <dgm:prSet presAssocID="{AC3C068D-2D57-4DB6-916E-96252633FB86}" presName="hierChild5" presStyleCnt="0"/>
      <dgm:spPr/>
    </dgm:pt>
    <dgm:pt modelId="{2CF6E62A-AFE8-4292-BAC5-9DF9D3E61B55}" type="pres">
      <dgm:prSet presAssocID="{5D98F057-86B6-4724-AA7C-EA4FED036007}" presName="Name37" presStyleLbl="parChTrans1D2" presStyleIdx="1" presStyleCnt="2"/>
      <dgm:spPr/>
      <dgm:t>
        <a:bodyPr/>
        <a:lstStyle/>
        <a:p>
          <a:endParaRPr lang="en-US"/>
        </a:p>
      </dgm:t>
    </dgm:pt>
    <dgm:pt modelId="{30E85691-9062-400C-8D60-BAA8CC4CD284}" type="pres">
      <dgm:prSet presAssocID="{D8007E07-C5FC-4C4C-9CF1-F2E00AD777BC}" presName="hierRoot2" presStyleCnt="0">
        <dgm:presLayoutVars>
          <dgm:hierBranch val="init"/>
        </dgm:presLayoutVars>
      </dgm:prSet>
      <dgm:spPr/>
    </dgm:pt>
    <dgm:pt modelId="{C560555D-7106-42B1-80AD-15145365297F}" type="pres">
      <dgm:prSet presAssocID="{D8007E07-C5FC-4C4C-9CF1-F2E00AD777BC}" presName="rootComposite" presStyleCnt="0"/>
      <dgm:spPr/>
    </dgm:pt>
    <dgm:pt modelId="{4F042C84-686D-4D92-A060-3D5AD98EC3A1}" type="pres">
      <dgm:prSet presAssocID="{D8007E07-C5FC-4C4C-9CF1-F2E00AD777BC}" presName="rootText" presStyleLbl="node2" presStyleIdx="1" presStyleCnt="2" custLinFactNeighborX="-10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428FCFC-8FFA-43DA-A596-33946B886005}" type="pres">
      <dgm:prSet presAssocID="{D8007E07-C5FC-4C4C-9CF1-F2E00AD777BC}" presName="rootConnector" presStyleLbl="node2" presStyleIdx="1" presStyleCnt="2"/>
      <dgm:spPr/>
      <dgm:t>
        <a:bodyPr/>
        <a:lstStyle/>
        <a:p>
          <a:endParaRPr lang="en-US"/>
        </a:p>
      </dgm:t>
    </dgm:pt>
    <dgm:pt modelId="{A966FC92-1131-4A2C-8E2C-36B02E3C484C}" type="pres">
      <dgm:prSet presAssocID="{D8007E07-C5FC-4C4C-9CF1-F2E00AD777BC}" presName="hierChild4" presStyleCnt="0"/>
      <dgm:spPr/>
    </dgm:pt>
    <dgm:pt modelId="{E03B41BA-542A-4C59-8E51-2E64600C4B8D}" type="pres">
      <dgm:prSet presAssocID="{FC3F8F13-1FE3-4D1C-94E0-47F1D4E62780}" presName="Name37" presStyleLbl="parChTrans1D3" presStyleIdx="3" presStyleCnt="6"/>
      <dgm:spPr/>
      <dgm:t>
        <a:bodyPr/>
        <a:lstStyle/>
        <a:p>
          <a:endParaRPr lang="en-US"/>
        </a:p>
      </dgm:t>
    </dgm:pt>
    <dgm:pt modelId="{0BF88A99-CA20-48F0-9C2C-F84B2B7E9A19}" type="pres">
      <dgm:prSet presAssocID="{7DF648AB-A080-41F0-90F8-AC4D856D95F1}" presName="hierRoot2" presStyleCnt="0">
        <dgm:presLayoutVars>
          <dgm:hierBranch val="init"/>
        </dgm:presLayoutVars>
      </dgm:prSet>
      <dgm:spPr/>
    </dgm:pt>
    <dgm:pt modelId="{7B7A2B93-4F29-4A6E-B0EE-A0C7E83B757B}" type="pres">
      <dgm:prSet presAssocID="{7DF648AB-A080-41F0-90F8-AC4D856D95F1}" presName="rootComposite" presStyleCnt="0"/>
      <dgm:spPr/>
    </dgm:pt>
    <dgm:pt modelId="{AD41F01E-7703-4215-921A-5FA99578A788}" type="pres">
      <dgm:prSet presAssocID="{7DF648AB-A080-41F0-90F8-AC4D856D95F1}" presName="rootText" presStyleLbl="node3" presStyleIdx="3" presStyleCnt="6" custLinFactNeighborX="-10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0312A64-E8F2-43C0-8F84-18F634BE19D0}" type="pres">
      <dgm:prSet presAssocID="{7DF648AB-A080-41F0-90F8-AC4D856D95F1}" presName="rootConnector" presStyleLbl="node3" presStyleIdx="3" presStyleCnt="6"/>
      <dgm:spPr/>
      <dgm:t>
        <a:bodyPr/>
        <a:lstStyle/>
        <a:p>
          <a:endParaRPr lang="en-US"/>
        </a:p>
      </dgm:t>
    </dgm:pt>
    <dgm:pt modelId="{6C41EC81-683E-48B4-9629-B5919F71377C}" type="pres">
      <dgm:prSet presAssocID="{7DF648AB-A080-41F0-90F8-AC4D856D95F1}" presName="hierChild4" presStyleCnt="0"/>
      <dgm:spPr/>
    </dgm:pt>
    <dgm:pt modelId="{18EC3913-6850-4130-9FCB-F9FB445CFECD}" type="pres">
      <dgm:prSet presAssocID="{7DF648AB-A080-41F0-90F8-AC4D856D95F1}" presName="hierChild5" presStyleCnt="0"/>
      <dgm:spPr/>
    </dgm:pt>
    <dgm:pt modelId="{86D7B0B7-623F-4A49-AC64-6A9A949FE0C2}" type="pres">
      <dgm:prSet presAssocID="{D2FCC039-9928-42CF-9693-95C183B54262}" presName="Name37" presStyleLbl="parChTrans1D3" presStyleIdx="4" presStyleCnt="6"/>
      <dgm:spPr/>
      <dgm:t>
        <a:bodyPr/>
        <a:lstStyle/>
        <a:p>
          <a:endParaRPr lang="en-US"/>
        </a:p>
      </dgm:t>
    </dgm:pt>
    <dgm:pt modelId="{6DF4915A-1820-4378-B604-45BEFCDB7540}" type="pres">
      <dgm:prSet presAssocID="{39D2E0FD-FF33-466A-BABB-C81FA17CDC5E}" presName="hierRoot2" presStyleCnt="0">
        <dgm:presLayoutVars>
          <dgm:hierBranch val="init"/>
        </dgm:presLayoutVars>
      </dgm:prSet>
      <dgm:spPr/>
    </dgm:pt>
    <dgm:pt modelId="{DC4B0058-757E-4948-B711-1CEB3F553126}" type="pres">
      <dgm:prSet presAssocID="{39D2E0FD-FF33-466A-BABB-C81FA17CDC5E}" presName="rootComposite" presStyleCnt="0"/>
      <dgm:spPr/>
    </dgm:pt>
    <dgm:pt modelId="{BFED033B-682A-441D-A8D4-253AC68BE50D}" type="pres">
      <dgm:prSet presAssocID="{39D2E0FD-FF33-466A-BABB-C81FA17CDC5E}" presName="rootText" presStyleLbl="node3" presStyleIdx="4" presStyleCnt="6" custLinFactNeighborX="-10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11ACCE4-693E-48D2-9D6A-D06B5F0D7B8F}" type="pres">
      <dgm:prSet presAssocID="{39D2E0FD-FF33-466A-BABB-C81FA17CDC5E}" presName="rootConnector" presStyleLbl="node3" presStyleIdx="4" presStyleCnt="6"/>
      <dgm:spPr/>
      <dgm:t>
        <a:bodyPr/>
        <a:lstStyle/>
        <a:p>
          <a:endParaRPr lang="en-US"/>
        </a:p>
      </dgm:t>
    </dgm:pt>
    <dgm:pt modelId="{DC76B16D-ED93-4705-9D55-B093010F4EFE}" type="pres">
      <dgm:prSet presAssocID="{39D2E0FD-FF33-466A-BABB-C81FA17CDC5E}" presName="hierChild4" presStyleCnt="0"/>
      <dgm:spPr/>
    </dgm:pt>
    <dgm:pt modelId="{D16661C7-B219-4AB7-974E-382F5D9AB3BD}" type="pres">
      <dgm:prSet presAssocID="{39D2E0FD-FF33-466A-BABB-C81FA17CDC5E}" presName="hierChild5" presStyleCnt="0"/>
      <dgm:spPr/>
    </dgm:pt>
    <dgm:pt modelId="{746900EB-339F-429B-8741-47F9341AB471}" type="pres">
      <dgm:prSet presAssocID="{DEB2A5BB-96EC-41FB-9A3E-0602E53443F1}" presName="Name37" presStyleLbl="parChTrans1D3" presStyleIdx="5" presStyleCnt="6"/>
      <dgm:spPr/>
      <dgm:t>
        <a:bodyPr/>
        <a:lstStyle/>
        <a:p>
          <a:endParaRPr lang="en-US"/>
        </a:p>
      </dgm:t>
    </dgm:pt>
    <dgm:pt modelId="{4D9A10ED-088E-4D4D-AE0D-EF230C7E3657}" type="pres">
      <dgm:prSet presAssocID="{3370295F-06A2-4712-B3A0-4F1DBC92A7E0}" presName="hierRoot2" presStyleCnt="0">
        <dgm:presLayoutVars>
          <dgm:hierBranch val="init"/>
        </dgm:presLayoutVars>
      </dgm:prSet>
      <dgm:spPr/>
    </dgm:pt>
    <dgm:pt modelId="{1C5244FA-D8BE-453A-84A4-513BCF7CF68E}" type="pres">
      <dgm:prSet presAssocID="{3370295F-06A2-4712-B3A0-4F1DBC92A7E0}" presName="rootComposite" presStyleCnt="0"/>
      <dgm:spPr/>
    </dgm:pt>
    <dgm:pt modelId="{F4BC0037-E16C-45FF-95C5-79BFFCAE5B01}" type="pres">
      <dgm:prSet presAssocID="{3370295F-06A2-4712-B3A0-4F1DBC92A7E0}" presName="rootText" presStyleLbl="node3" presStyleIdx="5" presStyleCnt="6" custLinFactNeighborX="-105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F211DFA-CE87-4757-BCEF-E6654B85AE16}" type="pres">
      <dgm:prSet presAssocID="{3370295F-06A2-4712-B3A0-4F1DBC92A7E0}" presName="rootConnector" presStyleLbl="node3" presStyleIdx="5" presStyleCnt="6"/>
      <dgm:spPr/>
      <dgm:t>
        <a:bodyPr/>
        <a:lstStyle/>
        <a:p>
          <a:endParaRPr lang="en-US"/>
        </a:p>
      </dgm:t>
    </dgm:pt>
    <dgm:pt modelId="{581BDDCE-FFE6-4E9E-9A4C-A2A16577534C}" type="pres">
      <dgm:prSet presAssocID="{3370295F-06A2-4712-B3A0-4F1DBC92A7E0}" presName="hierChild4" presStyleCnt="0"/>
      <dgm:spPr/>
    </dgm:pt>
    <dgm:pt modelId="{9DA7CA7F-6A62-4DC5-AB8B-01F7163FEF83}" type="pres">
      <dgm:prSet presAssocID="{3370295F-06A2-4712-B3A0-4F1DBC92A7E0}" presName="hierChild5" presStyleCnt="0"/>
      <dgm:spPr/>
    </dgm:pt>
    <dgm:pt modelId="{7D4A4E30-DE5B-472C-9757-2C05C4F7BCF6}" type="pres">
      <dgm:prSet presAssocID="{D8007E07-C5FC-4C4C-9CF1-F2E00AD777BC}" presName="hierChild5" presStyleCnt="0"/>
      <dgm:spPr/>
    </dgm:pt>
    <dgm:pt modelId="{28F4B784-57C0-40DF-819F-B7BB25C7BC8A}" type="pres">
      <dgm:prSet presAssocID="{D88B37E1-C72B-43F1-8887-9EF35C240920}" presName="hierChild3" presStyleCnt="0"/>
      <dgm:spPr/>
    </dgm:pt>
  </dgm:ptLst>
  <dgm:cxnLst>
    <dgm:cxn modelId="{A209B4B1-111B-43E1-9338-714514C28C00}" type="presOf" srcId="{D8007E07-C5FC-4C4C-9CF1-F2E00AD777BC}" destId="{4F042C84-686D-4D92-A060-3D5AD98EC3A1}" srcOrd="0" destOrd="0" presId="urn:microsoft.com/office/officeart/2005/8/layout/orgChart1"/>
    <dgm:cxn modelId="{E1E08EF6-FD81-41BA-A5CD-1F0E2C280525}" type="presOf" srcId="{3370295F-06A2-4712-B3A0-4F1DBC92A7E0}" destId="{0F211DFA-CE87-4757-BCEF-E6654B85AE16}" srcOrd="1" destOrd="0" presId="urn:microsoft.com/office/officeart/2005/8/layout/orgChart1"/>
    <dgm:cxn modelId="{A861273E-8092-4A8C-A67D-061B4D5194DF}" type="presOf" srcId="{7077A2B1-D945-4293-A5A6-54D884722CC5}" destId="{7B4CE413-8757-4680-A6CF-95955B0F7569}" srcOrd="0" destOrd="0" presId="urn:microsoft.com/office/officeart/2005/8/layout/orgChart1"/>
    <dgm:cxn modelId="{B398E23F-E53B-4054-B07D-54C93EC074E4}" srcId="{D88B37E1-C72B-43F1-8887-9EF35C240920}" destId="{D8007E07-C5FC-4C4C-9CF1-F2E00AD777BC}" srcOrd="1" destOrd="0" parTransId="{5D98F057-86B6-4724-AA7C-EA4FED036007}" sibTransId="{27F54384-7459-4B04-B449-B2DD74DCE1EB}"/>
    <dgm:cxn modelId="{E9A22F5A-0DFB-4439-BB54-B5C84CEE79E7}" srcId="{AC3C068D-2D57-4DB6-916E-96252633FB86}" destId="{B083CA15-FA04-49AF-BA43-B541E9535B2C}" srcOrd="0" destOrd="0" parTransId="{357C4068-9369-4AFF-8FAB-046FDC35EA1C}" sibTransId="{3F434FB8-3801-491E-BB6A-575AE3CE033B}"/>
    <dgm:cxn modelId="{B1F788D0-429F-4E52-85E6-C9BCBF1548C7}" type="presOf" srcId="{F924830D-CF2F-4B06-A8E5-56C58FF91E1D}" destId="{3BEF0671-81E7-40D6-A332-9D9DCA67E2A2}" srcOrd="0" destOrd="0" presId="urn:microsoft.com/office/officeart/2005/8/layout/orgChart1"/>
    <dgm:cxn modelId="{4814FAEB-3353-417A-AFC5-0CA2154DBB05}" srcId="{073D2BB7-A043-4A5F-8690-7058BE3B90F2}" destId="{D88B37E1-C72B-43F1-8887-9EF35C240920}" srcOrd="0" destOrd="0" parTransId="{63B391AA-05C6-48F1-9A0D-76399410F35F}" sibTransId="{5CCDFBEB-B7FB-49B3-A2FF-982027AAE7C8}"/>
    <dgm:cxn modelId="{19A2655C-DC5C-401B-82D8-CC1C4D992B6A}" type="presOf" srcId="{7DF648AB-A080-41F0-90F8-AC4D856D95F1}" destId="{AD41F01E-7703-4215-921A-5FA99578A788}" srcOrd="0" destOrd="0" presId="urn:microsoft.com/office/officeart/2005/8/layout/orgChart1"/>
    <dgm:cxn modelId="{A65656D5-C449-4D05-A53E-CF75C335FA71}" type="presOf" srcId="{5D98F057-86B6-4724-AA7C-EA4FED036007}" destId="{2CF6E62A-AFE8-4292-BAC5-9DF9D3E61B55}" srcOrd="0" destOrd="0" presId="urn:microsoft.com/office/officeart/2005/8/layout/orgChart1"/>
    <dgm:cxn modelId="{E732EF0B-6161-4BFE-BD2C-B82006004EFA}" type="presOf" srcId="{B083CA15-FA04-49AF-BA43-B541E9535B2C}" destId="{E4B311B9-AECE-4F0F-B060-8262FB28E963}" srcOrd="0" destOrd="0" presId="urn:microsoft.com/office/officeart/2005/8/layout/orgChart1"/>
    <dgm:cxn modelId="{C302639C-D9E2-498C-A00C-66F066A989AC}" srcId="{D8007E07-C5FC-4C4C-9CF1-F2E00AD777BC}" destId="{7DF648AB-A080-41F0-90F8-AC4D856D95F1}" srcOrd="0" destOrd="0" parTransId="{FC3F8F13-1FE3-4D1C-94E0-47F1D4E62780}" sibTransId="{636D12C6-0A72-418B-B7B7-873DE0AE4028}"/>
    <dgm:cxn modelId="{8E7FDD83-61E2-4D75-AAF8-DB9C6C5E9D0E}" srcId="{D8007E07-C5FC-4C4C-9CF1-F2E00AD777BC}" destId="{39D2E0FD-FF33-466A-BABB-C81FA17CDC5E}" srcOrd="1" destOrd="0" parTransId="{D2FCC039-9928-42CF-9693-95C183B54262}" sibTransId="{0815541F-751B-47BD-8DA5-50F8DD0F7D5F}"/>
    <dgm:cxn modelId="{1B8C5FDD-1004-4BD2-B666-FE5CE99CB582}" type="presOf" srcId="{AC3C068D-2D57-4DB6-916E-96252633FB86}" destId="{FF37F7B3-927B-4182-9FFD-3837D759205D}" srcOrd="1" destOrd="0" presId="urn:microsoft.com/office/officeart/2005/8/layout/orgChart1"/>
    <dgm:cxn modelId="{50815228-1D66-4C99-BB76-4E635682D85B}" srcId="{D88B37E1-C72B-43F1-8887-9EF35C240920}" destId="{AC3C068D-2D57-4DB6-916E-96252633FB86}" srcOrd="0" destOrd="0" parTransId="{F924830D-CF2F-4B06-A8E5-56C58FF91E1D}" sibTransId="{B2DCAE7B-2E0F-46D2-8ACA-32B46E501177}"/>
    <dgm:cxn modelId="{90C21165-1431-4F06-936E-0EB536D6AEA5}" type="presOf" srcId="{D88B37E1-C72B-43F1-8887-9EF35C240920}" destId="{5B641E67-19B1-4868-AD1D-6DB133BAAFD7}" srcOrd="1" destOrd="0" presId="urn:microsoft.com/office/officeart/2005/8/layout/orgChart1"/>
    <dgm:cxn modelId="{137108C2-89B0-4681-AA4F-359C65DAC09C}" type="presOf" srcId="{50E190BE-F67E-479A-B40A-2B21F3526485}" destId="{FF25E7A2-8F1C-4F3A-B1C5-5FD34D9BB2AE}" srcOrd="0" destOrd="0" presId="urn:microsoft.com/office/officeart/2005/8/layout/orgChart1"/>
    <dgm:cxn modelId="{E4298F95-1C1B-4CF9-84C7-913FFC13EFC3}" type="presOf" srcId="{50E190BE-F67E-479A-B40A-2B21F3526485}" destId="{C3138156-2971-49D7-80D7-ED7FBB04B20C}" srcOrd="1" destOrd="0" presId="urn:microsoft.com/office/officeart/2005/8/layout/orgChart1"/>
    <dgm:cxn modelId="{DFCACAEC-BB46-47B7-95F0-C079E9ED9C31}" type="presOf" srcId="{3370295F-06A2-4712-B3A0-4F1DBC92A7E0}" destId="{F4BC0037-E16C-45FF-95C5-79BFFCAE5B01}" srcOrd="0" destOrd="0" presId="urn:microsoft.com/office/officeart/2005/8/layout/orgChart1"/>
    <dgm:cxn modelId="{6C1CC6D5-EA52-465F-A93A-16C8AF127C10}" srcId="{AC3C068D-2D57-4DB6-916E-96252633FB86}" destId="{50E190BE-F67E-479A-B40A-2B21F3526485}" srcOrd="2" destOrd="0" parTransId="{51BAD742-62A5-4DC3-9ECA-691063F4F224}" sibTransId="{7586C9D7-7DC0-4A8A-B14B-992B6A123DDE}"/>
    <dgm:cxn modelId="{7FCC9606-0349-4095-A933-6ABA041E7253}" type="presOf" srcId="{AC3C068D-2D57-4DB6-916E-96252633FB86}" destId="{7505EDFD-DDDA-4FEB-B2D4-AFBD31062356}" srcOrd="0" destOrd="0" presId="urn:microsoft.com/office/officeart/2005/8/layout/orgChart1"/>
    <dgm:cxn modelId="{3C3C82F2-D6AA-4DD3-A6B4-A92FF7C619A0}" type="presOf" srcId="{DEB2A5BB-96EC-41FB-9A3E-0602E53443F1}" destId="{746900EB-339F-429B-8741-47F9341AB471}" srcOrd="0" destOrd="0" presId="urn:microsoft.com/office/officeart/2005/8/layout/orgChart1"/>
    <dgm:cxn modelId="{5DDC6064-2324-4940-8A1C-E703485AF732}" type="presOf" srcId="{073D2BB7-A043-4A5F-8690-7058BE3B90F2}" destId="{4AE9463B-138C-4848-B705-DE1D98C26F31}" srcOrd="0" destOrd="0" presId="urn:microsoft.com/office/officeart/2005/8/layout/orgChart1"/>
    <dgm:cxn modelId="{DB3AA3F5-1AF9-42E1-8280-2E807EBD0920}" type="presOf" srcId="{51BAD742-62A5-4DC3-9ECA-691063F4F224}" destId="{B57D57AC-48A8-472F-91FF-3B00852165D9}" srcOrd="0" destOrd="0" presId="urn:microsoft.com/office/officeart/2005/8/layout/orgChart1"/>
    <dgm:cxn modelId="{8DA52779-BEEB-4DA5-B9B0-E4F27317F82D}" type="presOf" srcId="{39D2E0FD-FF33-466A-BABB-C81FA17CDC5E}" destId="{BFED033B-682A-441D-A8D4-253AC68BE50D}" srcOrd="0" destOrd="0" presId="urn:microsoft.com/office/officeart/2005/8/layout/orgChart1"/>
    <dgm:cxn modelId="{CA91CF3E-9D7B-469C-A3C2-A30C0E0D405A}" type="presOf" srcId="{D2FCC039-9928-42CF-9693-95C183B54262}" destId="{86D7B0B7-623F-4A49-AC64-6A9A949FE0C2}" srcOrd="0" destOrd="0" presId="urn:microsoft.com/office/officeart/2005/8/layout/orgChart1"/>
    <dgm:cxn modelId="{FC49A0B3-5F92-45F8-B46E-BAFFA3E0536E}" type="presOf" srcId="{D8007E07-C5FC-4C4C-9CF1-F2E00AD777BC}" destId="{4428FCFC-8FFA-43DA-A596-33946B886005}" srcOrd="1" destOrd="0" presId="urn:microsoft.com/office/officeart/2005/8/layout/orgChart1"/>
    <dgm:cxn modelId="{79E3457C-E50B-4BBC-A35B-D3B3EC03C3F2}" type="presOf" srcId="{7E76FA42-5F5B-4972-A085-0C16F89CBB89}" destId="{1710A04A-9072-42A7-AFC2-5F39A69329DC}" srcOrd="0" destOrd="0" presId="urn:microsoft.com/office/officeart/2005/8/layout/orgChart1"/>
    <dgm:cxn modelId="{9C55A9BF-F756-4AA8-9798-6DC5A29A4137}" type="presOf" srcId="{39D2E0FD-FF33-466A-BABB-C81FA17CDC5E}" destId="{311ACCE4-693E-48D2-9D6A-D06B5F0D7B8F}" srcOrd="1" destOrd="0" presId="urn:microsoft.com/office/officeart/2005/8/layout/orgChart1"/>
    <dgm:cxn modelId="{9E4A0815-9929-4662-AC17-430EAA470966}" srcId="{D8007E07-C5FC-4C4C-9CF1-F2E00AD777BC}" destId="{3370295F-06A2-4712-B3A0-4F1DBC92A7E0}" srcOrd="2" destOrd="0" parTransId="{DEB2A5BB-96EC-41FB-9A3E-0602E53443F1}" sibTransId="{397B94FB-FE56-4E06-93D3-09A18C0AD3D2}"/>
    <dgm:cxn modelId="{403AEA5C-DB3B-430D-9A1F-73B2BF18BCC7}" type="presOf" srcId="{357C4068-9369-4AFF-8FAB-046FDC35EA1C}" destId="{04771D6C-C4C6-41F8-B695-F87A43747EC0}" srcOrd="0" destOrd="0" presId="urn:microsoft.com/office/officeart/2005/8/layout/orgChart1"/>
    <dgm:cxn modelId="{B33C709F-C3AE-4D8D-9BD0-50D99911302E}" type="presOf" srcId="{D88B37E1-C72B-43F1-8887-9EF35C240920}" destId="{7A5EF6EB-EEF7-4D12-AF72-261423BFD004}" srcOrd="0" destOrd="0" presId="urn:microsoft.com/office/officeart/2005/8/layout/orgChart1"/>
    <dgm:cxn modelId="{14BDA180-22F7-4373-AD53-CFA5206CAD0A}" srcId="{AC3C068D-2D57-4DB6-916E-96252633FB86}" destId="{7077A2B1-D945-4293-A5A6-54D884722CC5}" srcOrd="1" destOrd="0" parTransId="{7E76FA42-5F5B-4972-A085-0C16F89CBB89}" sibTransId="{9BD8EF68-FB37-4C42-9EA5-E62C50F31E22}"/>
    <dgm:cxn modelId="{EB037D31-E52C-47C5-93B7-BD175912ED2C}" type="presOf" srcId="{7077A2B1-D945-4293-A5A6-54D884722CC5}" destId="{EE35C379-5182-4B92-AFD2-7F7FD4BD0550}" srcOrd="1" destOrd="0" presId="urn:microsoft.com/office/officeart/2005/8/layout/orgChart1"/>
    <dgm:cxn modelId="{FD3164CE-A1D7-4632-8247-3C66438F5F2A}" type="presOf" srcId="{B083CA15-FA04-49AF-BA43-B541E9535B2C}" destId="{7430581D-4179-413D-9029-87109AD48658}" srcOrd="1" destOrd="0" presId="urn:microsoft.com/office/officeart/2005/8/layout/orgChart1"/>
    <dgm:cxn modelId="{590D559D-CE28-424E-A245-FD5688F78E69}" type="presOf" srcId="{FC3F8F13-1FE3-4D1C-94E0-47F1D4E62780}" destId="{E03B41BA-542A-4C59-8E51-2E64600C4B8D}" srcOrd="0" destOrd="0" presId="urn:microsoft.com/office/officeart/2005/8/layout/orgChart1"/>
    <dgm:cxn modelId="{F758BD8A-0ACD-4022-A839-925D29B4462C}" type="presOf" srcId="{7DF648AB-A080-41F0-90F8-AC4D856D95F1}" destId="{C0312A64-E8F2-43C0-8F84-18F634BE19D0}" srcOrd="1" destOrd="0" presId="urn:microsoft.com/office/officeart/2005/8/layout/orgChart1"/>
    <dgm:cxn modelId="{A5599A16-A41F-4A86-9FB4-C607E09838DA}" type="presParOf" srcId="{4AE9463B-138C-4848-B705-DE1D98C26F31}" destId="{FFA9F20F-84BD-4598-B027-F6CE91EBEB7D}" srcOrd="0" destOrd="0" presId="urn:microsoft.com/office/officeart/2005/8/layout/orgChart1"/>
    <dgm:cxn modelId="{F621F13A-1418-41C8-BE3F-560743D26C55}" type="presParOf" srcId="{FFA9F20F-84BD-4598-B027-F6CE91EBEB7D}" destId="{90FA4013-57F9-4D4D-9816-83982E87E1D9}" srcOrd="0" destOrd="0" presId="urn:microsoft.com/office/officeart/2005/8/layout/orgChart1"/>
    <dgm:cxn modelId="{1EF81B47-900C-4460-9C8E-2D39A4A51714}" type="presParOf" srcId="{90FA4013-57F9-4D4D-9816-83982E87E1D9}" destId="{7A5EF6EB-EEF7-4D12-AF72-261423BFD004}" srcOrd="0" destOrd="0" presId="urn:microsoft.com/office/officeart/2005/8/layout/orgChart1"/>
    <dgm:cxn modelId="{93765FF1-1107-43D8-A1AF-7626B547E2EE}" type="presParOf" srcId="{90FA4013-57F9-4D4D-9816-83982E87E1D9}" destId="{5B641E67-19B1-4868-AD1D-6DB133BAAFD7}" srcOrd="1" destOrd="0" presId="urn:microsoft.com/office/officeart/2005/8/layout/orgChart1"/>
    <dgm:cxn modelId="{9ECDA06E-C653-4D8E-8B4C-6C70045DC2F9}" type="presParOf" srcId="{FFA9F20F-84BD-4598-B027-F6CE91EBEB7D}" destId="{6A7DBF21-6D9D-46DE-A6BC-7B8E67100DBD}" srcOrd="1" destOrd="0" presId="urn:microsoft.com/office/officeart/2005/8/layout/orgChart1"/>
    <dgm:cxn modelId="{CF437489-0283-448F-BDE7-44FCF0D3D993}" type="presParOf" srcId="{6A7DBF21-6D9D-46DE-A6BC-7B8E67100DBD}" destId="{3BEF0671-81E7-40D6-A332-9D9DCA67E2A2}" srcOrd="0" destOrd="0" presId="urn:microsoft.com/office/officeart/2005/8/layout/orgChart1"/>
    <dgm:cxn modelId="{26FC35A9-BBF6-4D63-AF8E-DF07517B2DAD}" type="presParOf" srcId="{6A7DBF21-6D9D-46DE-A6BC-7B8E67100DBD}" destId="{74143BCD-16A3-4C2C-A905-52991B777E9E}" srcOrd="1" destOrd="0" presId="urn:microsoft.com/office/officeart/2005/8/layout/orgChart1"/>
    <dgm:cxn modelId="{8938FAAC-6937-46F3-8DC2-A97415C6B76B}" type="presParOf" srcId="{74143BCD-16A3-4C2C-A905-52991B777E9E}" destId="{BEB6ED8E-C56E-4C77-BFCB-486E584515A7}" srcOrd="0" destOrd="0" presId="urn:microsoft.com/office/officeart/2005/8/layout/orgChart1"/>
    <dgm:cxn modelId="{73C1080F-21E4-4337-AE6B-B5AB5F86C42E}" type="presParOf" srcId="{BEB6ED8E-C56E-4C77-BFCB-486E584515A7}" destId="{7505EDFD-DDDA-4FEB-B2D4-AFBD31062356}" srcOrd="0" destOrd="0" presId="urn:microsoft.com/office/officeart/2005/8/layout/orgChart1"/>
    <dgm:cxn modelId="{7D9A8D2F-01D9-4658-873D-711645337479}" type="presParOf" srcId="{BEB6ED8E-C56E-4C77-BFCB-486E584515A7}" destId="{FF37F7B3-927B-4182-9FFD-3837D759205D}" srcOrd="1" destOrd="0" presId="urn:microsoft.com/office/officeart/2005/8/layout/orgChart1"/>
    <dgm:cxn modelId="{3C19B0B4-ED97-4167-859A-A939469F2BE7}" type="presParOf" srcId="{74143BCD-16A3-4C2C-A905-52991B777E9E}" destId="{5DF66564-07BA-427D-82B9-76B02693D963}" srcOrd="1" destOrd="0" presId="urn:microsoft.com/office/officeart/2005/8/layout/orgChart1"/>
    <dgm:cxn modelId="{FCCFBBF6-14DA-4F5E-A0DB-E9F55CCC62DC}" type="presParOf" srcId="{5DF66564-07BA-427D-82B9-76B02693D963}" destId="{04771D6C-C4C6-41F8-B695-F87A43747EC0}" srcOrd="0" destOrd="0" presId="urn:microsoft.com/office/officeart/2005/8/layout/orgChart1"/>
    <dgm:cxn modelId="{BFD263AE-E82B-4589-A5DE-88B47CF433C1}" type="presParOf" srcId="{5DF66564-07BA-427D-82B9-76B02693D963}" destId="{01F410CB-4656-4A99-9EA3-ABDB127FA9E2}" srcOrd="1" destOrd="0" presId="urn:microsoft.com/office/officeart/2005/8/layout/orgChart1"/>
    <dgm:cxn modelId="{6F3BAA77-B00C-4169-818A-EA7398F5DDE0}" type="presParOf" srcId="{01F410CB-4656-4A99-9EA3-ABDB127FA9E2}" destId="{6FF2C505-570A-4DD2-82F6-160C57337BB6}" srcOrd="0" destOrd="0" presId="urn:microsoft.com/office/officeart/2005/8/layout/orgChart1"/>
    <dgm:cxn modelId="{215BDCD5-D6D6-429D-B84B-FD4565D484E3}" type="presParOf" srcId="{6FF2C505-570A-4DD2-82F6-160C57337BB6}" destId="{E4B311B9-AECE-4F0F-B060-8262FB28E963}" srcOrd="0" destOrd="0" presId="urn:microsoft.com/office/officeart/2005/8/layout/orgChart1"/>
    <dgm:cxn modelId="{DA0C6913-3616-44FC-A77F-BFCC8C6131F3}" type="presParOf" srcId="{6FF2C505-570A-4DD2-82F6-160C57337BB6}" destId="{7430581D-4179-413D-9029-87109AD48658}" srcOrd="1" destOrd="0" presId="urn:microsoft.com/office/officeart/2005/8/layout/orgChart1"/>
    <dgm:cxn modelId="{ADF4BB6C-C623-4C10-9D81-F58926FE1889}" type="presParOf" srcId="{01F410CB-4656-4A99-9EA3-ABDB127FA9E2}" destId="{581217C5-1C9A-4B7D-BDEF-18EA0056D1DA}" srcOrd="1" destOrd="0" presId="urn:microsoft.com/office/officeart/2005/8/layout/orgChart1"/>
    <dgm:cxn modelId="{03C41304-2228-4015-B49A-6C46388E6ACB}" type="presParOf" srcId="{01F410CB-4656-4A99-9EA3-ABDB127FA9E2}" destId="{B2EE064D-10D5-4FEA-B43A-F109C216D513}" srcOrd="2" destOrd="0" presId="urn:microsoft.com/office/officeart/2005/8/layout/orgChart1"/>
    <dgm:cxn modelId="{6F3AB3FA-59CC-47F7-A87E-737347FC3006}" type="presParOf" srcId="{5DF66564-07BA-427D-82B9-76B02693D963}" destId="{1710A04A-9072-42A7-AFC2-5F39A69329DC}" srcOrd="2" destOrd="0" presId="urn:microsoft.com/office/officeart/2005/8/layout/orgChart1"/>
    <dgm:cxn modelId="{2DC88AC0-A080-49D6-8415-9D41C80CD8F7}" type="presParOf" srcId="{5DF66564-07BA-427D-82B9-76B02693D963}" destId="{47E89EBC-724F-44A3-B1F5-386E694122CA}" srcOrd="3" destOrd="0" presId="urn:microsoft.com/office/officeart/2005/8/layout/orgChart1"/>
    <dgm:cxn modelId="{0B299C68-B372-4D60-999C-230E169E2592}" type="presParOf" srcId="{47E89EBC-724F-44A3-B1F5-386E694122CA}" destId="{1347FD03-82C5-4DDA-B7FE-44CC76377E83}" srcOrd="0" destOrd="0" presId="urn:microsoft.com/office/officeart/2005/8/layout/orgChart1"/>
    <dgm:cxn modelId="{69C24508-B016-46FA-8CB7-1E422779E6D9}" type="presParOf" srcId="{1347FD03-82C5-4DDA-B7FE-44CC76377E83}" destId="{7B4CE413-8757-4680-A6CF-95955B0F7569}" srcOrd="0" destOrd="0" presId="urn:microsoft.com/office/officeart/2005/8/layout/orgChart1"/>
    <dgm:cxn modelId="{91565066-3D01-47ED-9E91-448AD0FA10E6}" type="presParOf" srcId="{1347FD03-82C5-4DDA-B7FE-44CC76377E83}" destId="{EE35C379-5182-4B92-AFD2-7F7FD4BD0550}" srcOrd="1" destOrd="0" presId="urn:microsoft.com/office/officeart/2005/8/layout/orgChart1"/>
    <dgm:cxn modelId="{AFF20E16-0CAD-4595-AD58-9ABE492CEAC9}" type="presParOf" srcId="{47E89EBC-724F-44A3-B1F5-386E694122CA}" destId="{591C4657-0324-494C-8490-C67DA06F5545}" srcOrd="1" destOrd="0" presId="urn:microsoft.com/office/officeart/2005/8/layout/orgChart1"/>
    <dgm:cxn modelId="{ED228FD1-EAC4-4A57-8222-70B0E187C077}" type="presParOf" srcId="{47E89EBC-724F-44A3-B1F5-386E694122CA}" destId="{405E7122-3B11-43E5-AD71-463A53D43DC2}" srcOrd="2" destOrd="0" presId="urn:microsoft.com/office/officeart/2005/8/layout/orgChart1"/>
    <dgm:cxn modelId="{20E083E4-D043-4233-8EBD-41982FC05241}" type="presParOf" srcId="{5DF66564-07BA-427D-82B9-76B02693D963}" destId="{B57D57AC-48A8-472F-91FF-3B00852165D9}" srcOrd="4" destOrd="0" presId="urn:microsoft.com/office/officeart/2005/8/layout/orgChart1"/>
    <dgm:cxn modelId="{A81051FB-6811-470C-B2BD-0E49ADF4E0E7}" type="presParOf" srcId="{5DF66564-07BA-427D-82B9-76B02693D963}" destId="{E8A8F512-D7FB-4B0F-9046-99797A436AFC}" srcOrd="5" destOrd="0" presId="urn:microsoft.com/office/officeart/2005/8/layout/orgChart1"/>
    <dgm:cxn modelId="{0A512D2F-DC57-48BB-9701-27468EEE7799}" type="presParOf" srcId="{E8A8F512-D7FB-4B0F-9046-99797A436AFC}" destId="{8D0F62D9-56B4-4743-92A8-D4F33F292B5B}" srcOrd="0" destOrd="0" presId="urn:microsoft.com/office/officeart/2005/8/layout/orgChart1"/>
    <dgm:cxn modelId="{0036A6EA-3271-47AC-9C34-9D04FBA72CC6}" type="presParOf" srcId="{8D0F62D9-56B4-4743-92A8-D4F33F292B5B}" destId="{FF25E7A2-8F1C-4F3A-B1C5-5FD34D9BB2AE}" srcOrd="0" destOrd="0" presId="urn:microsoft.com/office/officeart/2005/8/layout/orgChart1"/>
    <dgm:cxn modelId="{D43C3CA7-0B5C-4DE7-A735-98E71E95FEA1}" type="presParOf" srcId="{8D0F62D9-56B4-4743-92A8-D4F33F292B5B}" destId="{C3138156-2971-49D7-80D7-ED7FBB04B20C}" srcOrd="1" destOrd="0" presId="urn:microsoft.com/office/officeart/2005/8/layout/orgChart1"/>
    <dgm:cxn modelId="{9684280A-FEE8-46FA-9EBD-51813CFFFAC9}" type="presParOf" srcId="{E8A8F512-D7FB-4B0F-9046-99797A436AFC}" destId="{01CD605C-DF35-47E4-B66A-F25F56B0BFD8}" srcOrd="1" destOrd="0" presId="urn:microsoft.com/office/officeart/2005/8/layout/orgChart1"/>
    <dgm:cxn modelId="{4C45EEFA-4EA2-426B-A620-7CAC956154E3}" type="presParOf" srcId="{E8A8F512-D7FB-4B0F-9046-99797A436AFC}" destId="{6B625FCF-80A0-4929-8BBB-2BD77840FD4E}" srcOrd="2" destOrd="0" presId="urn:microsoft.com/office/officeart/2005/8/layout/orgChart1"/>
    <dgm:cxn modelId="{03E183BB-C4F5-4480-BACE-6D15E822BC1C}" type="presParOf" srcId="{74143BCD-16A3-4C2C-A905-52991B777E9E}" destId="{FA5BEC4A-7063-4873-9C84-E26491F513A8}" srcOrd="2" destOrd="0" presId="urn:microsoft.com/office/officeart/2005/8/layout/orgChart1"/>
    <dgm:cxn modelId="{5425A8BD-8469-4BA7-A23D-4673B6D02E59}" type="presParOf" srcId="{6A7DBF21-6D9D-46DE-A6BC-7B8E67100DBD}" destId="{2CF6E62A-AFE8-4292-BAC5-9DF9D3E61B55}" srcOrd="2" destOrd="0" presId="urn:microsoft.com/office/officeart/2005/8/layout/orgChart1"/>
    <dgm:cxn modelId="{0A0612D0-25E0-49CB-BB7E-B9A10436CAE2}" type="presParOf" srcId="{6A7DBF21-6D9D-46DE-A6BC-7B8E67100DBD}" destId="{30E85691-9062-400C-8D60-BAA8CC4CD284}" srcOrd="3" destOrd="0" presId="urn:microsoft.com/office/officeart/2005/8/layout/orgChart1"/>
    <dgm:cxn modelId="{E629675A-335B-4FDE-ACDE-2AB666EEED5F}" type="presParOf" srcId="{30E85691-9062-400C-8D60-BAA8CC4CD284}" destId="{C560555D-7106-42B1-80AD-15145365297F}" srcOrd="0" destOrd="0" presId="urn:microsoft.com/office/officeart/2005/8/layout/orgChart1"/>
    <dgm:cxn modelId="{71AB4483-670D-4DA6-B67B-86E38DA4C2E9}" type="presParOf" srcId="{C560555D-7106-42B1-80AD-15145365297F}" destId="{4F042C84-686D-4D92-A060-3D5AD98EC3A1}" srcOrd="0" destOrd="0" presId="urn:microsoft.com/office/officeart/2005/8/layout/orgChart1"/>
    <dgm:cxn modelId="{8F917D9C-3FAE-40E0-9786-0B060F0237F5}" type="presParOf" srcId="{C560555D-7106-42B1-80AD-15145365297F}" destId="{4428FCFC-8FFA-43DA-A596-33946B886005}" srcOrd="1" destOrd="0" presId="urn:microsoft.com/office/officeart/2005/8/layout/orgChart1"/>
    <dgm:cxn modelId="{6216304F-2818-44C2-89EC-F3EE7AF99A77}" type="presParOf" srcId="{30E85691-9062-400C-8D60-BAA8CC4CD284}" destId="{A966FC92-1131-4A2C-8E2C-36B02E3C484C}" srcOrd="1" destOrd="0" presId="urn:microsoft.com/office/officeart/2005/8/layout/orgChart1"/>
    <dgm:cxn modelId="{53830512-C755-4288-915A-A36A2992C033}" type="presParOf" srcId="{A966FC92-1131-4A2C-8E2C-36B02E3C484C}" destId="{E03B41BA-542A-4C59-8E51-2E64600C4B8D}" srcOrd="0" destOrd="0" presId="urn:microsoft.com/office/officeart/2005/8/layout/orgChart1"/>
    <dgm:cxn modelId="{883E1B39-204F-4C29-B0D3-981D29C5E879}" type="presParOf" srcId="{A966FC92-1131-4A2C-8E2C-36B02E3C484C}" destId="{0BF88A99-CA20-48F0-9C2C-F84B2B7E9A19}" srcOrd="1" destOrd="0" presId="urn:microsoft.com/office/officeart/2005/8/layout/orgChart1"/>
    <dgm:cxn modelId="{A05CDE8A-BC81-45CC-8A04-AB6F34F6F16B}" type="presParOf" srcId="{0BF88A99-CA20-48F0-9C2C-F84B2B7E9A19}" destId="{7B7A2B93-4F29-4A6E-B0EE-A0C7E83B757B}" srcOrd="0" destOrd="0" presId="urn:microsoft.com/office/officeart/2005/8/layout/orgChart1"/>
    <dgm:cxn modelId="{74BBF2DC-20A0-4280-B136-E4F7B39005DF}" type="presParOf" srcId="{7B7A2B93-4F29-4A6E-B0EE-A0C7E83B757B}" destId="{AD41F01E-7703-4215-921A-5FA99578A788}" srcOrd="0" destOrd="0" presId="urn:microsoft.com/office/officeart/2005/8/layout/orgChart1"/>
    <dgm:cxn modelId="{CCDDCC36-3A47-419D-A70B-DCC7F1572E87}" type="presParOf" srcId="{7B7A2B93-4F29-4A6E-B0EE-A0C7E83B757B}" destId="{C0312A64-E8F2-43C0-8F84-18F634BE19D0}" srcOrd="1" destOrd="0" presId="urn:microsoft.com/office/officeart/2005/8/layout/orgChart1"/>
    <dgm:cxn modelId="{C08A2B70-BC5A-4544-84D7-7689338780EE}" type="presParOf" srcId="{0BF88A99-CA20-48F0-9C2C-F84B2B7E9A19}" destId="{6C41EC81-683E-48B4-9629-B5919F71377C}" srcOrd="1" destOrd="0" presId="urn:microsoft.com/office/officeart/2005/8/layout/orgChart1"/>
    <dgm:cxn modelId="{3860C059-0D3E-4A95-AAF4-F44FF81FC1E4}" type="presParOf" srcId="{0BF88A99-CA20-48F0-9C2C-F84B2B7E9A19}" destId="{18EC3913-6850-4130-9FCB-F9FB445CFECD}" srcOrd="2" destOrd="0" presId="urn:microsoft.com/office/officeart/2005/8/layout/orgChart1"/>
    <dgm:cxn modelId="{5B0132F3-3027-4200-ADE7-560C285E6B3C}" type="presParOf" srcId="{A966FC92-1131-4A2C-8E2C-36B02E3C484C}" destId="{86D7B0B7-623F-4A49-AC64-6A9A949FE0C2}" srcOrd="2" destOrd="0" presId="urn:microsoft.com/office/officeart/2005/8/layout/orgChart1"/>
    <dgm:cxn modelId="{E28821F5-1996-4C4A-A598-FF4F90563C22}" type="presParOf" srcId="{A966FC92-1131-4A2C-8E2C-36B02E3C484C}" destId="{6DF4915A-1820-4378-B604-45BEFCDB7540}" srcOrd="3" destOrd="0" presId="urn:microsoft.com/office/officeart/2005/8/layout/orgChart1"/>
    <dgm:cxn modelId="{E4D993D6-D7F3-454B-BB71-015372DCD048}" type="presParOf" srcId="{6DF4915A-1820-4378-B604-45BEFCDB7540}" destId="{DC4B0058-757E-4948-B711-1CEB3F553126}" srcOrd="0" destOrd="0" presId="urn:microsoft.com/office/officeart/2005/8/layout/orgChart1"/>
    <dgm:cxn modelId="{FDE7EBDD-8BE9-463F-A613-6E361F2A36B4}" type="presParOf" srcId="{DC4B0058-757E-4948-B711-1CEB3F553126}" destId="{BFED033B-682A-441D-A8D4-253AC68BE50D}" srcOrd="0" destOrd="0" presId="urn:microsoft.com/office/officeart/2005/8/layout/orgChart1"/>
    <dgm:cxn modelId="{2205A4E4-B403-4E18-9EC8-5CD9B1182595}" type="presParOf" srcId="{DC4B0058-757E-4948-B711-1CEB3F553126}" destId="{311ACCE4-693E-48D2-9D6A-D06B5F0D7B8F}" srcOrd="1" destOrd="0" presId="urn:microsoft.com/office/officeart/2005/8/layout/orgChart1"/>
    <dgm:cxn modelId="{5AEF0FCD-01BE-42BE-9B9E-FCFC2DB9B1F1}" type="presParOf" srcId="{6DF4915A-1820-4378-B604-45BEFCDB7540}" destId="{DC76B16D-ED93-4705-9D55-B093010F4EFE}" srcOrd="1" destOrd="0" presId="urn:microsoft.com/office/officeart/2005/8/layout/orgChart1"/>
    <dgm:cxn modelId="{F4290F30-4C81-4B14-AE9D-A4D64FC7F623}" type="presParOf" srcId="{6DF4915A-1820-4378-B604-45BEFCDB7540}" destId="{D16661C7-B219-4AB7-974E-382F5D9AB3BD}" srcOrd="2" destOrd="0" presId="urn:microsoft.com/office/officeart/2005/8/layout/orgChart1"/>
    <dgm:cxn modelId="{C0B8E3F4-097B-4B21-B49D-341B3C3975E8}" type="presParOf" srcId="{A966FC92-1131-4A2C-8E2C-36B02E3C484C}" destId="{746900EB-339F-429B-8741-47F9341AB471}" srcOrd="4" destOrd="0" presId="urn:microsoft.com/office/officeart/2005/8/layout/orgChart1"/>
    <dgm:cxn modelId="{C2151E16-5CA8-4770-B777-7D7BD78A8F55}" type="presParOf" srcId="{A966FC92-1131-4A2C-8E2C-36B02E3C484C}" destId="{4D9A10ED-088E-4D4D-AE0D-EF230C7E3657}" srcOrd="5" destOrd="0" presId="urn:microsoft.com/office/officeart/2005/8/layout/orgChart1"/>
    <dgm:cxn modelId="{F3BA8A76-DDEA-4DEC-8E60-B492B5C7ACE7}" type="presParOf" srcId="{4D9A10ED-088E-4D4D-AE0D-EF230C7E3657}" destId="{1C5244FA-D8BE-453A-84A4-513BCF7CF68E}" srcOrd="0" destOrd="0" presId="urn:microsoft.com/office/officeart/2005/8/layout/orgChart1"/>
    <dgm:cxn modelId="{C8147D71-7C3A-4A24-9BC1-E1523217BAC1}" type="presParOf" srcId="{1C5244FA-D8BE-453A-84A4-513BCF7CF68E}" destId="{F4BC0037-E16C-45FF-95C5-79BFFCAE5B01}" srcOrd="0" destOrd="0" presId="urn:microsoft.com/office/officeart/2005/8/layout/orgChart1"/>
    <dgm:cxn modelId="{003609CC-21AC-48E7-B1E8-E8C4EFF00FB2}" type="presParOf" srcId="{1C5244FA-D8BE-453A-84A4-513BCF7CF68E}" destId="{0F211DFA-CE87-4757-BCEF-E6654B85AE16}" srcOrd="1" destOrd="0" presId="urn:microsoft.com/office/officeart/2005/8/layout/orgChart1"/>
    <dgm:cxn modelId="{728D5D5B-4D0A-4981-B86F-F68257D2DC2D}" type="presParOf" srcId="{4D9A10ED-088E-4D4D-AE0D-EF230C7E3657}" destId="{581BDDCE-FFE6-4E9E-9A4C-A2A16577534C}" srcOrd="1" destOrd="0" presId="urn:microsoft.com/office/officeart/2005/8/layout/orgChart1"/>
    <dgm:cxn modelId="{6434BFFD-E06F-4852-84F7-AA9EB1BF2CC2}" type="presParOf" srcId="{4D9A10ED-088E-4D4D-AE0D-EF230C7E3657}" destId="{9DA7CA7F-6A62-4DC5-AB8B-01F7163FEF83}" srcOrd="2" destOrd="0" presId="urn:microsoft.com/office/officeart/2005/8/layout/orgChart1"/>
    <dgm:cxn modelId="{9F06DBBF-1424-48E9-9732-7334CDE13213}" type="presParOf" srcId="{30E85691-9062-400C-8D60-BAA8CC4CD284}" destId="{7D4A4E30-DE5B-472C-9757-2C05C4F7BCF6}" srcOrd="2" destOrd="0" presId="urn:microsoft.com/office/officeart/2005/8/layout/orgChart1"/>
    <dgm:cxn modelId="{E4E05408-C0CF-4656-A9CB-08B5301AA9DE}" type="presParOf" srcId="{FFA9F20F-84BD-4598-B027-F6CE91EBEB7D}" destId="{28F4B784-57C0-40DF-819F-B7BB25C7BC8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B853885-3FD4-43F4-A240-F975631C78F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680A7AE-D86B-404F-A546-10B8C9F70F96}">
      <dgm:prSet phldrT="[Text]" custT="1"/>
      <dgm:spPr/>
      <dgm:t>
        <a:bodyPr/>
        <a:lstStyle/>
        <a:p>
          <a:r>
            <a:rPr lang="en-US" sz="3000" dirty="0"/>
            <a:t>Primary Substrate – Contamination Hazard </a:t>
          </a:r>
        </a:p>
      </dgm:t>
    </dgm:pt>
    <dgm:pt modelId="{6BE9FE48-DDCB-4376-9974-B543AC8B2C38}" type="parTrans" cxnId="{94458DFB-E9BC-4672-9A21-C182E794E8A9}">
      <dgm:prSet/>
      <dgm:spPr/>
      <dgm:t>
        <a:bodyPr/>
        <a:lstStyle/>
        <a:p>
          <a:endParaRPr lang="en-US"/>
        </a:p>
      </dgm:t>
    </dgm:pt>
    <dgm:pt modelId="{2A298C73-62ED-422A-BECF-B6D4212E5642}" type="sibTrans" cxnId="{94458DFB-E9BC-4672-9A21-C182E794E8A9}">
      <dgm:prSet/>
      <dgm:spPr/>
      <dgm:t>
        <a:bodyPr/>
        <a:lstStyle/>
        <a:p>
          <a:endParaRPr lang="en-US"/>
        </a:p>
      </dgm:t>
    </dgm:pt>
    <dgm:pt modelId="{F7225FE0-55AA-4C25-95D9-6F97591F4F6A}">
      <dgm:prSet phldrT="[Text]"/>
      <dgm:spPr/>
      <dgm:t>
        <a:bodyPr/>
        <a:lstStyle/>
        <a:p>
          <a:r>
            <a:rPr lang="en-US" dirty="0">
              <a:latin typeface="+mj-lt"/>
            </a:rPr>
            <a:t>Chemical Contamination</a:t>
          </a:r>
          <a:endParaRPr lang="en-US" dirty="0"/>
        </a:p>
      </dgm:t>
    </dgm:pt>
    <dgm:pt modelId="{F031787F-A02C-4390-AC7A-93A652E5FB8C}" type="parTrans" cxnId="{B7C2F12B-D434-46A2-98E0-AE37C3B94C6E}">
      <dgm:prSet/>
      <dgm:spPr/>
      <dgm:t>
        <a:bodyPr/>
        <a:lstStyle/>
        <a:p>
          <a:endParaRPr lang="en-US"/>
        </a:p>
      </dgm:t>
    </dgm:pt>
    <dgm:pt modelId="{6BA88B97-AA0D-4360-9F5B-3888924CFA42}" type="sibTrans" cxnId="{B7C2F12B-D434-46A2-98E0-AE37C3B94C6E}">
      <dgm:prSet/>
      <dgm:spPr/>
      <dgm:t>
        <a:bodyPr/>
        <a:lstStyle/>
        <a:p>
          <a:endParaRPr lang="en-US"/>
        </a:p>
      </dgm:t>
    </dgm:pt>
    <dgm:pt modelId="{39739D74-C5F4-45A1-9BA3-B0555573E3E3}">
      <dgm:prSet phldrT="[Text]"/>
      <dgm:spPr/>
      <dgm:t>
        <a:bodyPr/>
        <a:lstStyle/>
        <a:p>
          <a:r>
            <a:rPr lang="en-US" dirty="0">
              <a:latin typeface="+mj-lt"/>
            </a:rPr>
            <a:t>Weather Contamination </a:t>
          </a:r>
          <a:endParaRPr lang="en-US" dirty="0"/>
        </a:p>
      </dgm:t>
    </dgm:pt>
    <dgm:pt modelId="{1639BA4A-ACF2-44A8-BA16-316DE6658D75}" type="parTrans" cxnId="{E7C9FCFC-D73B-49BB-A918-C262FE499E52}">
      <dgm:prSet/>
      <dgm:spPr/>
      <dgm:t>
        <a:bodyPr/>
        <a:lstStyle/>
        <a:p>
          <a:endParaRPr lang="en-US"/>
        </a:p>
      </dgm:t>
    </dgm:pt>
    <dgm:pt modelId="{95421F0B-A860-4561-8196-CBCB3843D3F7}" type="sibTrans" cxnId="{E7C9FCFC-D73B-49BB-A918-C262FE499E52}">
      <dgm:prSet/>
      <dgm:spPr/>
      <dgm:t>
        <a:bodyPr/>
        <a:lstStyle/>
        <a:p>
          <a:endParaRPr lang="en-US"/>
        </a:p>
      </dgm:t>
    </dgm:pt>
    <dgm:pt modelId="{C5DD7655-633B-45DC-928B-2FD41614173F}">
      <dgm:prSet phldrT="[Text]"/>
      <dgm:spPr/>
      <dgm:t>
        <a:bodyPr/>
        <a:lstStyle/>
        <a:p>
          <a:r>
            <a:rPr lang="en-US" dirty="0"/>
            <a:t>Oil Spills</a:t>
          </a:r>
        </a:p>
      </dgm:t>
    </dgm:pt>
    <dgm:pt modelId="{E89B4F0B-D854-460E-83DF-6099A32B4536}" type="parTrans" cxnId="{805FE7A3-D232-497C-84C1-1792745FE5A3}">
      <dgm:prSet/>
      <dgm:spPr/>
      <dgm:t>
        <a:bodyPr/>
        <a:lstStyle/>
        <a:p>
          <a:endParaRPr lang="en-US"/>
        </a:p>
      </dgm:t>
    </dgm:pt>
    <dgm:pt modelId="{AAEB6444-7BCC-4937-93A1-F80464F29B49}" type="sibTrans" cxnId="{805FE7A3-D232-497C-84C1-1792745FE5A3}">
      <dgm:prSet/>
      <dgm:spPr/>
      <dgm:t>
        <a:bodyPr/>
        <a:lstStyle/>
        <a:p>
          <a:endParaRPr lang="en-US"/>
        </a:p>
      </dgm:t>
    </dgm:pt>
    <dgm:pt modelId="{ED35EA72-5EDB-4B1A-9A9D-9C2696AB57E8}">
      <dgm:prSet phldrT="[Text]"/>
      <dgm:spPr/>
      <dgm:t>
        <a:bodyPr/>
        <a:lstStyle/>
        <a:p>
          <a:r>
            <a:rPr lang="en-US" dirty="0">
              <a:latin typeface="+mj-lt"/>
            </a:rPr>
            <a:t> </a:t>
          </a:r>
          <a:r>
            <a:rPr lang="en-US" dirty="0"/>
            <a:t>Chemical Spills</a:t>
          </a:r>
        </a:p>
      </dgm:t>
    </dgm:pt>
    <dgm:pt modelId="{54CF93FC-16C4-4B54-8D38-6B47EA6D2EB4}" type="parTrans" cxnId="{79473C3C-C2AD-49C4-B402-4061E99FB4C9}">
      <dgm:prSet/>
      <dgm:spPr/>
      <dgm:t>
        <a:bodyPr/>
        <a:lstStyle/>
        <a:p>
          <a:endParaRPr lang="en-US"/>
        </a:p>
      </dgm:t>
    </dgm:pt>
    <dgm:pt modelId="{17F5E7DD-8A96-4214-90A3-ACE5D22E7952}" type="sibTrans" cxnId="{79473C3C-C2AD-49C4-B402-4061E99FB4C9}">
      <dgm:prSet/>
      <dgm:spPr/>
      <dgm:t>
        <a:bodyPr/>
        <a:lstStyle/>
        <a:p>
          <a:endParaRPr lang="en-US"/>
        </a:p>
      </dgm:t>
    </dgm:pt>
    <dgm:pt modelId="{7ED5CD05-9583-4412-B9B5-A85A8194EF4A}">
      <dgm:prSet phldrT="[Text]"/>
      <dgm:spPr/>
      <dgm:t>
        <a:bodyPr/>
        <a:lstStyle/>
        <a:p>
          <a:r>
            <a:rPr lang="en-US" dirty="0">
              <a:latin typeface="+mj-lt"/>
            </a:rPr>
            <a:t>Sea Water Spray</a:t>
          </a:r>
          <a:endParaRPr lang="en-US" dirty="0"/>
        </a:p>
      </dgm:t>
    </dgm:pt>
    <dgm:pt modelId="{E18ABA34-ECD1-4EDA-AD66-4533EF2965DE}" type="parTrans" cxnId="{3D949CE5-342C-49E9-A4CF-13000ACD6CCC}">
      <dgm:prSet/>
      <dgm:spPr/>
      <dgm:t>
        <a:bodyPr/>
        <a:lstStyle/>
        <a:p>
          <a:endParaRPr lang="en-US"/>
        </a:p>
      </dgm:t>
    </dgm:pt>
    <dgm:pt modelId="{45808625-3593-4EBB-AF3B-5891A3DB4744}" type="sibTrans" cxnId="{3D949CE5-342C-49E9-A4CF-13000ACD6CCC}">
      <dgm:prSet/>
      <dgm:spPr/>
      <dgm:t>
        <a:bodyPr/>
        <a:lstStyle/>
        <a:p>
          <a:endParaRPr lang="en-US"/>
        </a:p>
      </dgm:t>
    </dgm:pt>
    <dgm:pt modelId="{D24779B4-C350-45F7-9FDC-228D23B5ABF7}">
      <dgm:prSet phldrT="[Text]"/>
      <dgm:spPr/>
      <dgm:t>
        <a:bodyPr/>
        <a:lstStyle/>
        <a:p>
          <a:r>
            <a:rPr lang="en-US"/>
            <a:t>Dust, Dirt</a:t>
          </a:r>
          <a:endParaRPr lang="en-US" dirty="0"/>
        </a:p>
      </dgm:t>
    </dgm:pt>
    <dgm:pt modelId="{44E7FA4A-DDA8-40A9-B768-1506E187A74D}" type="parTrans" cxnId="{3A96CDD0-B419-4EA8-AA6F-2B0E56A4D746}">
      <dgm:prSet/>
      <dgm:spPr/>
      <dgm:t>
        <a:bodyPr/>
        <a:lstStyle/>
        <a:p>
          <a:endParaRPr lang="en-US"/>
        </a:p>
      </dgm:t>
    </dgm:pt>
    <dgm:pt modelId="{D6251262-E501-4745-8ECB-6C338F398409}" type="sibTrans" cxnId="{3A96CDD0-B419-4EA8-AA6F-2B0E56A4D746}">
      <dgm:prSet/>
      <dgm:spPr/>
      <dgm:t>
        <a:bodyPr/>
        <a:lstStyle/>
        <a:p>
          <a:endParaRPr lang="en-US"/>
        </a:p>
      </dgm:t>
    </dgm:pt>
    <dgm:pt modelId="{BF447170-8B15-4B58-BF3E-AF480EDE373B}">
      <dgm:prSet phldrT="[Text]"/>
      <dgm:spPr/>
      <dgm:t>
        <a:bodyPr/>
        <a:lstStyle/>
        <a:p>
          <a:r>
            <a:rPr lang="en-US" dirty="0">
              <a:latin typeface="+mj-lt"/>
            </a:rPr>
            <a:t>Rain</a:t>
          </a:r>
          <a:endParaRPr lang="en-US" dirty="0"/>
        </a:p>
      </dgm:t>
    </dgm:pt>
    <dgm:pt modelId="{F2BC835A-0333-4A1B-8D7F-A6C1948E0125}" type="parTrans" cxnId="{AA419A56-8ACE-4A70-80F2-B6E6858C6FBD}">
      <dgm:prSet/>
      <dgm:spPr/>
      <dgm:t>
        <a:bodyPr/>
        <a:lstStyle/>
        <a:p>
          <a:endParaRPr lang="en-US"/>
        </a:p>
      </dgm:t>
    </dgm:pt>
    <dgm:pt modelId="{3097E1C7-806A-46B4-B38F-C1C5C6314991}" type="sibTrans" cxnId="{AA419A56-8ACE-4A70-80F2-B6E6858C6FBD}">
      <dgm:prSet/>
      <dgm:spPr/>
      <dgm:t>
        <a:bodyPr/>
        <a:lstStyle/>
        <a:p>
          <a:endParaRPr lang="en-US"/>
        </a:p>
      </dgm:t>
    </dgm:pt>
    <dgm:pt modelId="{E079AC3D-64B4-4313-85D5-566586A0C590}">
      <dgm:prSet phldrT="[Text]"/>
      <dgm:spPr/>
      <dgm:t>
        <a:bodyPr/>
        <a:lstStyle/>
        <a:p>
          <a:r>
            <a:rPr lang="en-US" dirty="0">
              <a:latin typeface="Arial Narrow" panose="020B0606020202030204" pitchFamily="34" charset="0"/>
            </a:rPr>
            <a:t>Humidity</a:t>
          </a:r>
          <a:endParaRPr lang="en-US" dirty="0"/>
        </a:p>
      </dgm:t>
    </dgm:pt>
    <dgm:pt modelId="{677C28E9-3438-4309-82F2-23D7EE9041C9}" type="parTrans" cxnId="{274DCF2A-4DA0-4EE2-A458-9BE1FCF8CA44}">
      <dgm:prSet/>
      <dgm:spPr/>
      <dgm:t>
        <a:bodyPr/>
        <a:lstStyle/>
        <a:p>
          <a:endParaRPr lang="en-US"/>
        </a:p>
      </dgm:t>
    </dgm:pt>
    <dgm:pt modelId="{9C15FB92-0BC6-4308-9B61-D8A969011B75}" type="sibTrans" cxnId="{274DCF2A-4DA0-4EE2-A458-9BE1FCF8CA44}">
      <dgm:prSet/>
      <dgm:spPr/>
      <dgm:t>
        <a:bodyPr/>
        <a:lstStyle/>
        <a:p>
          <a:endParaRPr lang="en-US"/>
        </a:p>
      </dgm:t>
    </dgm:pt>
    <dgm:pt modelId="{70ADBC28-0332-4ABE-9EDB-D5A043B93552}" type="pres">
      <dgm:prSet presAssocID="{9B853885-3FD4-43F4-A240-F975631C78F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9B1FF0F-A76E-451D-A7B2-F5CDD73A3E57}" type="pres">
      <dgm:prSet presAssocID="{1680A7AE-D86B-404F-A546-10B8C9F70F96}" presName="hierRoot1" presStyleCnt="0">
        <dgm:presLayoutVars>
          <dgm:hierBranch val="init"/>
        </dgm:presLayoutVars>
      </dgm:prSet>
      <dgm:spPr/>
    </dgm:pt>
    <dgm:pt modelId="{A4BC3A82-9CAB-4F04-9085-D6781DE91864}" type="pres">
      <dgm:prSet presAssocID="{1680A7AE-D86B-404F-A546-10B8C9F70F96}" presName="rootComposite1" presStyleCnt="0"/>
      <dgm:spPr/>
    </dgm:pt>
    <dgm:pt modelId="{EABC9E45-3EA4-4568-8344-A46C2765EEF3}" type="pres">
      <dgm:prSet presAssocID="{1680A7AE-D86B-404F-A546-10B8C9F70F96}" presName="rootText1" presStyleLbl="node0" presStyleIdx="0" presStyleCnt="1" custScaleX="580600" custScaleY="1056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3E78FDE-CC80-4859-90F8-EF4CBC3CC77A}" type="pres">
      <dgm:prSet presAssocID="{1680A7AE-D86B-404F-A546-10B8C9F70F96}" presName="rootConnector1" presStyleLbl="node1" presStyleIdx="0" presStyleCnt="0"/>
      <dgm:spPr/>
      <dgm:t>
        <a:bodyPr/>
        <a:lstStyle/>
        <a:p>
          <a:endParaRPr lang="en-US"/>
        </a:p>
      </dgm:t>
    </dgm:pt>
    <dgm:pt modelId="{0FF16055-D622-4648-A104-91A5EB25FF04}" type="pres">
      <dgm:prSet presAssocID="{1680A7AE-D86B-404F-A546-10B8C9F70F96}" presName="hierChild2" presStyleCnt="0"/>
      <dgm:spPr/>
    </dgm:pt>
    <dgm:pt modelId="{AF8A1245-82A4-47A6-AE96-77EF3D68AF56}" type="pres">
      <dgm:prSet presAssocID="{F031787F-A02C-4390-AC7A-93A652E5FB8C}" presName="Name37" presStyleLbl="parChTrans1D2" presStyleIdx="0" presStyleCnt="2"/>
      <dgm:spPr/>
      <dgm:t>
        <a:bodyPr/>
        <a:lstStyle/>
        <a:p>
          <a:endParaRPr lang="en-US"/>
        </a:p>
      </dgm:t>
    </dgm:pt>
    <dgm:pt modelId="{FACF6418-AF11-4208-81BA-41CC36E0EFF9}" type="pres">
      <dgm:prSet presAssocID="{F7225FE0-55AA-4C25-95D9-6F97591F4F6A}" presName="hierRoot2" presStyleCnt="0">
        <dgm:presLayoutVars>
          <dgm:hierBranch val="init"/>
        </dgm:presLayoutVars>
      </dgm:prSet>
      <dgm:spPr/>
    </dgm:pt>
    <dgm:pt modelId="{1E168C7A-6010-4EFE-B238-A249782D0DFB}" type="pres">
      <dgm:prSet presAssocID="{F7225FE0-55AA-4C25-95D9-6F97591F4F6A}" presName="rootComposite" presStyleCnt="0"/>
      <dgm:spPr/>
    </dgm:pt>
    <dgm:pt modelId="{E11658ED-4913-413D-9CDE-F2E90054BB0C}" type="pres">
      <dgm:prSet presAssocID="{F7225FE0-55AA-4C25-95D9-6F97591F4F6A}" presName="rootText" presStyleLbl="node2" presStyleIdx="0" presStyleCnt="2" custScaleX="136853" custLinFactNeighborX="-6311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C110F89-FCF4-41B9-BF86-8A07DFAE8853}" type="pres">
      <dgm:prSet presAssocID="{F7225FE0-55AA-4C25-95D9-6F97591F4F6A}" presName="rootConnector" presStyleLbl="node2" presStyleIdx="0" presStyleCnt="2"/>
      <dgm:spPr/>
      <dgm:t>
        <a:bodyPr/>
        <a:lstStyle/>
        <a:p>
          <a:endParaRPr lang="en-US"/>
        </a:p>
      </dgm:t>
    </dgm:pt>
    <dgm:pt modelId="{08C2455C-96B3-4A06-80CC-3866BC8D8846}" type="pres">
      <dgm:prSet presAssocID="{F7225FE0-55AA-4C25-95D9-6F97591F4F6A}" presName="hierChild4" presStyleCnt="0"/>
      <dgm:spPr/>
    </dgm:pt>
    <dgm:pt modelId="{31B7E2EC-6641-41BC-BC93-93F332D5985B}" type="pres">
      <dgm:prSet presAssocID="{E89B4F0B-D854-460E-83DF-6099A32B4536}" presName="Name37" presStyleLbl="parChTrans1D3" presStyleIdx="0" presStyleCnt="6"/>
      <dgm:spPr/>
      <dgm:t>
        <a:bodyPr/>
        <a:lstStyle/>
        <a:p>
          <a:endParaRPr lang="en-US"/>
        </a:p>
      </dgm:t>
    </dgm:pt>
    <dgm:pt modelId="{60803180-E3A0-4E16-9835-8BEF0EA9304B}" type="pres">
      <dgm:prSet presAssocID="{C5DD7655-633B-45DC-928B-2FD41614173F}" presName="hierRoot2" presStyleCnt="0">
        <dgm:presLayoutVars>
          <dgm:hierBranch val="init"/>
        </dgm:presLayoutVars>
      </dgm:prSet>
      <dgm:spPr/>
    </dgm:pt>
    <dgm:pt modelId="{4EDAC500-EEFB-4967-9D91-8539404B1B93}" type="pres">
      <dgm:prSet presAssocID="{C5DD7655-633B-45DC-928B-2FD41614173F}" presName="rootComposite" presStyleCnt="0"/>
      <dgm:spPr/>
    </dgm:pt>
    <dgm:pt modelId="{18967F34-1544-4CF4-8372-2194CA09E8B1}" type="pres">
      <dgm:prSet presAssocID="{C5DD7655-633B-45DC-928B-2FD41614173F}" presName="rootText" presStyleLbl="node3" presStyleIdx="0" presStyleCnt="6" custLinFactNeighborX="-6311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0E9E865-8DE7-4A27-BCC7-D15D32149E44}" type="pres">
      <dgm:prSet presAssocID="{C5DD7655-633B-45DC-928B-2FD41614173F}" presName="rootConnector" presStyleLbl="node3" presStyleIdx="0" presStyleCnt="6"/>
      <dgm:spPr/>
      <dgm:t>
        <a:bodyPr/>
        <a:lstStyle/>
        <a:p>
          <a:endParaRPr lang="en-US"/>
        </a:p>
      </dgm:t>
    </dgm:pt>
    <dgm:pt modelId="{24C95E13-1F8D-4A08-A840-2CCF867C0B9F}" type="pres">
      <dgm:prSet presAssocID="{C5DD7655-633B-45DC-928B-2FD41614173F}" presName="hierChild4" presStyleCnt="0"/>
      <dgm:spPr/>
    </dgm:pt>
    <dgm:pt modelId="{31215396-F5B3-4C40-B9D1-7F38B2E9EE3E}" type="pres">
      <dgm:prSet presAssocID="{C5DD7655-633B-45DC-928B-2FD41614173F}" presName="hierChild5" presStyleCnt="0"/>
      <dgm:spPr/>
    </dgm:pt>
    <dgm:pt modelId="{F682AFF5-0892-4B3C-B72A-A76829CC18D1}" type="pres">
      <dgm:prSet presAssocID="{54CF93FC-16C4-4B54-8D38-6B47EA6D2EB4}" presName="Name37" presStyleLbl="parChTrans1D3" presStyleIdx="1" presStyleCnt="6"/>
      <dgm:spPr/>
      <dgm:t>
        <a:bodyPr/>
        <a:lstStyle/>
        <a:p>
          <a:endParaRPr lang="en-US"/>
        </a:p>
      </dgm:t>
    </dgm:pt>
    <dgm:pt modelId="{E9A409F7-9085-4B77-A395-66C5452C6C4B}" type="pres">
      <dgm:prSet presAssocID="{ED35EA72-5EDB-4B1A-9A9D-9C2696AB57E8}" presName="hierRoot2" presStyleCnt="0">
        <dgm:presLayoutVars>
          <dgm:hierBranch val="init"/>
        </dgm:presLayoutVars>
      </dgm:prSet>
      <dgm:spPr/>
    </dgm:pt>
    <dgm:pt modelId="{79BF4643-2BD3-494F-BC23-04F0D4A5F192}" type="pres">
      <dgm:prSet presAssocID="{ED35EA72-5EDB-4B1A-9A9D-9C2696AB57E8}" presName="rootComposite" presStyleCnt="0"/>
      <dgm:spPr/>
    </dgm:pt>
    <dgm:pt modelId="{3BE14FAE-17DB-4F76-B83E-2EBF5B83BC6B}" type="pres">
      <dgm:prSet presAssocID="{ED35EA72-5EDB-4B1A-9A9D-9C2696AB57E8}" presName="rootText" presStyleLbl="node3" presStyleIdx="1" presStyleCnt="6" custLinFactNeighborX="-6311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96A4097-CDA3-4AFF-9EE6-2FF4A82D2FFC}" type="pres">
      <dgm:prSet presAssocID="{ED35EA72-5EDB-4B1A-9A9D-9C2696AB57E8}" presName="rootConnector" presStyleLbl="node3" presStyleIdx="1" presStyleCnt="6"/>
      <dgm:spPr/>
      <dgm:t>
        <a:bodyPr/>
        <a:lstStyle/>
        <a:p>
          <a:endParaRPr lang="en-US"/>
        </a:p>
      </dgm:t>
    </dgm:pt>
    <dgm:pt modelId="{EA53DFCC-1A39-4934-922E-B35435D571C2}" type="pres">
      <dgm:prSet presAssocID="{ED35EA72-5EDB-4B1A-9A9D-9C2696AB57E8}" presName="hierChild4" presStyleCnt="0"/>
      <dgm:spPr/>
    </dgm:pt>
    <dgm:pt modelId="{D1D36E0F-5CBC-4D90-8076-0F1C512058E8}" type="pres">
      <dgm:prSet presAssocID="{ED35EA72-5EDB-4B1A-9A9D-9C2696AB57E8}" presName="hierChild5" presStyleCnt="0"/>
      <dgm:spPr/>
    </dgm:pt>
    <dgm:pt modelId="{9D9A7B35-FE26-415E-BAF4-D65A82FF3EE0}" type="pres">
      <dgm:prSet presAssocID="{E18ABA34-ECD1-4EDA-AD66-4533EF2965DE}" presName="Name37" presStyleLbl="parChTrans1D3" presStyleIdx="2" presStyleCnt="6"/>
      <dgm:spPr/>
      <dgm:t>
        <a:bodyPr/>
        <a:lstStyle/>
        <a:p>
          <a:endParaRPr lang="en-US"/>
        </a:p>
      </dgm:t>
    </dgm:pt>
    <dgm:pt modelId="{C62C982D-A9AE-438B-8A1B-0BDFDB3F3EA4}" type="pres">
      <dgm:prSet presAssocID="{7ED5CD05-9583-4412-B9B5-A85A8194EF4A}" presName="hierRoot2" presStyleCnt="0">
        <dgm:presLayoutVars>
          <dgm:hierBranch val="init"/>
        </dgm:presLayoutVars>
      </dgm:prSet>
      <dgm:spPr/>
    </dgm:pt>
    <dgm:pt modelId="{5527EA23-9A69-4956-A691-557F4A100706}" type="pres">
      <dgm:prSet presAssocID="{7ED5CD05-9583-4412-B9B5-A85A8194EF4A}" presName="rootComposite" presStyleCnt="0"/>
      <dgm:spPr/>
    </dgm:pt>
    <dgm:pt modelId="{EB7F4567-85DE-491D-8392-CDD4C099AD41}" type="pres">
      <dgm:prSet presAssocID="{7ED5CD05-9583-4412-B9B5-A85A8194EF4A}" presName="rootText" presStyleLbl="node3" presStyleIdx="2" presStyleCnt="6" custLinFactNeighborX="-6311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FC6FB56-AEAC-4D14-9C3E-416046920090}" type="pres">
      <dgm:prSet presAssocID="{7ED5CD05-9583-4412-B9B5-A85A8194EF4A}" presName="rootConnector" presStyleLbl="node3" presStyleIdx="2" presStyleCnt="6"/>
      <dgm:spPr/>
      <dgm:t>
        <a:bodyPr/>
        <a:lstStyle/>
        <a:p>
          <a:endParaRPr lang="en-US"/>
        </a:p>
      </dgm:t>
    </dgm:pt>
    <dgm:pt modelId="{AFED7AD3-C47F-4011-8C74-C9F5567FF9E7}" type="pres">
      <dgm:prSet presAssocID="{7ED5CD05-9583-4412-B9B5-A85A8194EF4A}" presName="hierChild4" presStyleCnt="0"/>
      <dgm:spPr/>
    </dgm:pt>
    <dgm:pt modelId="{77AD9E5F-B3F6-48FF-B0F0-D36610DA7446}" type="pres">
      <dgm:prSet presAssocID="{7ED5CD05-9583-4412-B9B5-A85A8194EF4A}" presName="hierChild5" presStyleCnt="0"/>
      <dgm:spPr/>
    </dgm:pt>
    <dgm:pt modelId="{17F17C78-C189-4B98-AD54-A4999F4517B5}" type="pres">
      <dgm:prSet presAssocID="{F7225FE0-55AA-4C25-95D9-6F97591F4F6A}" presName="hierChild5" presStyleCnt="0"/>
      <dgm:spPr/>
    </dgm:pt>
    <dgm:pt modelId="{94A56C74-2A42-4112-87E0-EE78DAA0C533}" type="pres">
      <dgm:prSet presAssocID="{1639BA4A-ACF2-44A8-BA16-316DE6658D75}" presName="Name37" presStyleLbl="parChTrans1D2" presStyleIdx="1" presStyleCnt="2"/>
      <dgm:spPr/>
      <dgm:t>
        <a:bodyPr/>
        <a:lstStyle/>
        <a:p>
          <a:endParaRPr lang="en-US"/>
        </a:p>
      </dgm:t>
    </dgm:pt>
    <dgm:pt modelId="{BDA1FF25-1613-430A-893E-BD67310C0D11}" type="pres">
      <dgm:prSet presAssocID="{39739D74-C5F4-45A1-9BA3-B0555573E3E3}" presName="hierRoot2" presStyleCnt="0">
        <dgm:presLayoutVars>
          <dgm:hierBranch val="init"/>
        </dgm:presLayoutVars>
      </dgm:prSet>
      <dgm:spPr/>
    </dgm:pt>
    <dgm:pt modelId="{DA78F9EF-C467-4195-A817-97B4BD628DA4}" type="pres">
      <dgm:prSet presAssocID="{39739D74-C5F4-45A1-9BA3-B0555573E3E3}" presName="rootComposite" presStyleCnt="0"/>
      <dgm:spPr/>
    </dgm:pt>
    <dgm:pt modelId="{6376906F-DE8D-473E-B5FD-4BEC52496D63}" type="pres">
      <dgm:prSet presAssocID="{39739D74-C5F4-45A1-9BA3-B0555573E3E3}" presName="rootText" presStyleLbl="node2" presStyleIdx="1" presStyleCnt="2" custScaleX="122876" custLinFactNeighborX="5862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FD7AD6C-19FE-4E2B-9A77-68CD433F0A14}" type="pres">
      <dgm:prSet presAssocID="{39739D74-C5F4-45A1-9BA3-B0555573E3E3}" presName="rootConnector" presStyleLbl="node2" presStyleIdx="1" presStyleCnt="2"/>
      <dgm:spPr/>
      <dgm:t>
        <a:bodyPr/>
        <a:lstStyle/>
        <a:p>
          <a:endParaRPr lang="en-US"/>
        </a:p>
      </dgm:t>
    </dgm:pt>
    <dgm:pt modelId="{9EE191D5-39B3-468B-97BF-781A83D2F330}" type="pres">
      <dgm:prSet presAssocID="{39739D74-C5F4-45A1-9BA3-B0555573E3E3}" presName="hierChild4" presStyleCnt="0"/>
      <dgm:spPr/>
    </dgm:pt>
    <dgm:pt modelId="{1F645923-FA4C-4FA1-A826-766EFE0C9DB4}" type="pres">
      <dgm:prSet presAssocID="{44E7FA4A-DDA8-40A9-B768-1506E187A74D}" presName="Name37" presStyleLbl="parChTrans1D3" presStyleIdx="3" presStyleCnt="6"/>
      <dgm:spPr/>
      <dgm:t>
        <a:bodyPr/>
        <a:lstStyle/>
        <a:p>
          <a:endParaRPr lang="en-US"/>
        </a:p>
      </dgm:t>
    </dgm:pt>
    <dgm:pt modelId="{3918A969-DBE6-4218-8FD1-41288DC356D6}" type="pres">
      <dgm:prSet presAssocID="{D24779B4-C350-45F7-9FDC-228D23B5ABF7}" presName="hierRoot2" presStyleCnt="0">
        <dgm:presLayoutVars>
          <dgm:hierBranch val="init"/>
        </dgm:presLayoutVars>
      </dgm:prSet>
      <dgm:spPr/>
    </dgm:pt>
    <dgm:pt modelId="{AC218CD8-433D-4CAC-9637-EB408F2EC4DF}" type="pres">
      <dgm:prSet presAssocID="{D24779B4-C350-45F7-9FDC-228D23B5ABF7}" presName="rootComposite" presStyleCnt="0"/>
      <dgm:spPr/>
    </dgm:pt>
    <dgm:pt modelId="{ECEBDF8B-DDF1-4A53-A43C-92E0E5188696}" type="pres">
      <dgm:prSet presAssocID="{D24779B4-C350-45F7-9FDC-228D23B5ABF7}" presName="rootText" presStyleLbl="node3" presStyleIdx="3" presStyleCnt="6" custLinFactNeighborX="5862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AFA9CF-26BB-4558-8097-7F43DBD9D5D8}" type="pres">
      <dgm:prSet presAssocID="{D24779B4-C350-45F7-9FDC-228D23B5ABF7}" presName="rootConnector" presStyleLbl="node3" presStyleIdx="3" presStyleCnt="6"/>
      <dgm:spPr/>
      <dgm:t>
        <a:bodyPr/>
        <a:lstStyle/>
        <a:p>
          <a:endParaRPr lang="en-US"/>
        </a:p>
      </dgm:t>
    </dgm:pt>
    <dgm:pt modelId="{1CE0CC3A-1564-45A9-AFFA-7469B33DE41B}" type="pres">
      <dgm:prSet presAssocID="{D24779B4-C350-45F7-9FDC-228D23B5ABF7}" presName="hierChild4" presStyleCnt="0"/>
      <dgm:spPr/>
    </dgm:pt>
    <dgm:pt modelId="{025FED55-00BB-42BD-8ABC-E2C0AD1F5A77}" type="pres">
      <dgm:prSet presAssocID="{D24779B4-C350-45F7-9FDC-228D23B5ABF7}" presName="hierChild5" presStyleCnt="0"/>
      <dgm:spPr/>
    </dgm:pt>
    <dgm:pt modelId="{11657B33-6B0E-4064-BA5B-2E4EC169072F}" type="pres">
      <dgm:prSet presAssocID="{F2BC835A-0333-4A1B-8D7F-A6C1948E0125}" presName="Name37" presStyleLbl="parChTrans1D3" presStyleIdx="4" presStyleCnt="6"/>
      <dgm:spPr/>
      <dgm:t>
        <a:bodyPr/>
        <a:lstStyle/>
        <a:p>
          <a:endParaRPr lang="en-US"/>
        </a:p>
      </dgm:t>
    </dgm:pt>
    <dgm:pt modelId="{4F0E2D0A-851E-4AA0-A2E6-D6A1A28FFA4C}" type="pres">
      <dgm:prSet presAssocID="{BF447170-8B15-4B58-BF3E-AF480EDE373B}" presName="hierRoot2" presStyleCnt="0">
        <dgm:presLayoutVars>
          <dgm:hierBranch val="init"/>
        </dgm:presLayoutVars>
      </dgm:prSet>
      <dgm:spPr/>
    </dgm:pt>
    <dgm:pt modelId="{2A0C6194-2010-4CFF-99BA-23A7AF01EC1A}" type="pres">
      <dgm:prSet presAssocID="{BF447170-8B15-4B58-BF3E-AF480EDE373B}" presName="rootComposite" presStyleCnt="0"/>
      <dgm:spPr/>
    </dgm:pt>
    <dgm:pt modelId="{F9C7AE61-51EC-4DD9-A66D-45EE459D2340}" type="pres">
      <dgm:prSet presAssocID="{BF447170-8B15-4B58-BF3E-AF480EDE373B}" presName="rootText" presStyleLbl="node3" presStyleIdx="4" presStyleCnt="6" custLinFactNeighborX="5862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7C798A1-85A9-4294-A8F5-BFF5E5C24602}" type="pres">
      <dgm:prSet presAssocID="{BF447170-8B15-4B58-BF3E-AF480EDE373B}" presName="rootConnector" presStyleLbl="node3" presStyleIdx="4" presStyleCnt="6"/>
      <dgm:spPr/>
      <dgm:t>
        <a:bodyPr/>
        <a:lstStyle/>
        <a:p>
          <a:endParaRPr lang="en-US"/>
        </a:p>
      </dgm:t>
    </dgm:pt>
    <dgm:pt modelId="{50913481-58F9-46C7-AB75-0E8FCF017F3F}" type="pres">
      <dgm:prSet presAssocID="{BF447170-8B15-4B58-BF3E-AF480EDE373B}" presName="hierChild4" presStyleCnt="0"/>
      <dgm:spPr/>
    </dgm:pt>
    <dgm:pt modelId="{4EBD2AA3-7E75-4EF2-AB4A-9B2C1DF93F71}" type="pres">
      <dgm:prSet presAssocID="{BF447170-8B15-4B58-BF3E-AF480EDE373B}" presName="hierChild5" presStyleCnt="0"/>
      <dgm:spPr/>
    </dgm:pt>
    <dgm:pt modelId="{32BDFA8F-737B-4B41-AE2A-3F8246843CB7}" type="pres">
      <dgm:prSet presAssocID="{677C28E9-3438-4309-82F2-23D7EE9041C9}" presName="Name37" presStyleLbl="parChTrans1D3" presStyleIdx="5" presStyleCnt="6"/>
      <dgm:spPr/>
      <dgm:t>
        <a:bodyPr/>
        <a:lstStyle/>
        <a:p>
          <a:endParaRPr lang="en-US"/>
        </a:p>
      </dgm:t>
    </dgm:pt>
    <dgm:pt modelId="{99171E6E-02BF-4540-8A04-7C74984AAF8B}" type="pres">
      <dgm:prSet presAssocID="{E079AC3D-64B4-4313-85D5-566586A0C590}" presName="hierRoot2" presStyleCnt="0">
        <dgm:presLayoutVars>
          <dgm:hierBranch val="init"/>
        </dgm:presLayoutVars>
      </dgm:prSet>
      <dgm:spPr/>
    </dgm:pt>
    <dgm:pt modelId="{DEF0C93F-F216-479D-B8D5-8AB598A8DEC1}" type="pres">
      <dgm:prSet presAssocID="{E079AC3D-64B4-4313-85D5-566586A0C590}" presName="rootComposite" presStyleCnt="0"/>
      <dgm:spPr/>
    </dgm:pt>
    <dgm:pt modelId="{5CA3D2ED-4A15-469B-A6CF-0BC7F9BD5AD6}" type="pres">
      <dgm:prSet presAssocID="{E079AC3D-64B4-4313-85D5-566586A0C590}" presName="rootText" presStyleLbl="node3" presStyleIdx="5" presStyleCnt="6" custLinFactNeighborX="5862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6C3DE85-B468-4054-B64A-FD4141D2C979}" type="pres">
      <dgm:prSet presAssocID="{E079AC3D-64B4-4313-85D5-566586A0C590}" presName="rootConnector" presStyleLbl="node3" presStyleIdx="5" presStyleCnt="6"/>
      <dgm:spPr/>
      <dgm:t>
        <a:bodyPr/>
        <a:lstStyle/>
        <a:p>
          <a:endParaRPr lang="en-US"/>
        </a:p>
      </dgm:t>
    </dgm:pt>
    <dgm:pt modelId="{8A7B6BCC-C2E5-451F-BFE5-27EA5BA6314B}" type="pres">
      <dgm:prSet presAssocID="{E079AC3D-64B4-4313-85D5-566586A0C590}" presName="hierChild4" presStyleCnt="0"/>
      <dgm:spPr/>
    </dgm:pt>
    <dgm:pt modelId="{BFDB8F78-C3BC-4C18-9B35-16DD9EEFCBD3}" type="pres">
      <dgm:prSet presAssocID="{E079AC3D-64B4-4313-85D5-566586A0C590}" presName="hierChild5" presStyleCnt="0"/>
      <dgm:spPr/>
    </dgm:pt>
    <dgm:pt modelId="{DF9B5BEE-78F2-4832-86DD-1219EFF7F0BE}" type="pres">
      <dgm:prSet presAssocID="{39739D74-C5F4-45A1-9BA3-B0555573E3E3}" presName="hierChild5" presStyleCnt="0"/>
      <dgm:spPr/>
    </dgm:pt>
    <dgm:pt modelId="{368719AE-0C7F-47FD-941A-F491E882030E}" type="pres">
      <dgm:prSet presAssocID="{1680A7AE-D86B-404F-A546-10B8C9F70F96}" presName="hierChild3" presStyleCnt="0"/>
      <dgm:spPr/>
    </dgm:pt>
  </dgm:ptLst>
  <dgm:cxnLst>
    <dgm:cxn modelId="{D35607EC-622C-4E45-82CA-721871374F3F}" type="presOf" srcId="{C5DD7655-633B-45DC-928B-2FD41614173F}" destId="{18967F34-1544-4CF4-8372-2194CA09E8B1}" srcOrd="0" destOrd="0" presId="urn:microsoft.com/office/officeart/2005/8/layout/orgChart1"/>
    <dgm:cxn modelId="{397627A3-02D4-4DE4-9338-D87ED3BCC50C}" type="presOf" srcId="{F031787F-A02C-4390-AC7A-93A652E5FB8C}" destId="{AF8A1245-82A4-47A6-AE96-77EF3D68AF56}" srcOrd="0" destOrd="0" presId="urn:microsoft.com/office/officeart/2005/8/layout/orgChart1"/>
    <dgm:cxn modelId="{D5C36632-5B9D-4848-9D34-C38B4A98D347}" type="presOf" srcId="{F7225FE0-55AA-4C25-95D9-6F97591F4F6A}" destId="{E11658ED-4913-413D-9CDE-F2E90054BB0C}" srcOrd="0" destOrd="0" presId="urn:microsoft.com/office/officeart/2005/8/layout/orgChart1"/>
    <dgm:cxn modelId="{960A4668-5C42-42BC-842A-DACB64311ACE}" type="presOf" srcId="{E18ABA34-ECD1-4EDA-AD66-4533EF2965DE}" destId="{9D9A7B35-FE26-415E-BAF4-D65A82FF3EE0}" srcOrd="0" destOrd="0" presId="urn:microsoft.com/office/officeart/2005/8/layout/orgChart1"/>
    <dgm:cxn modelId="{5CEF9410-2618-40B6-A2F4-0DFDCE3D7C75}" type="presOf" srcId="{E079AC3D-64B4-4313-85D5-566586A0C590}" destId="{96C3DE85-B468-4054-B64A-FD4141D2C979}" srcOrd="1" destOrd="0" presId="urn:microsoft.com/office/officeart/2005/8/layout/orgChart1"/>
    <dgm:cxn modelId="{DF12E097-BED4-406C-A762-5C2529DA981D}" type="presOf" srcId="{E89B4F0B-D854-460E-83DF-6099A32B4536}" destId="{31B7E2EC-6641-41BC-BC93-93F332D5985B}" srcOrd="0" destOrd="0" presId="urn:microsoft.com/office/officeart/2005/8/layout/orgChart1"/>
    <dgm:cxn modelId="{67048BC1-BD01-4206-9440-45CB6E48F7C0}" type="presOf" srcId="{1639BA4A-ACF2-44A8-BA16-316DE6658D75}" destId="{94A56C74-2A42-4112-87E0-EE78DAA0C533}" srcOrd="0" destOrd="0" presId="urn:microsoft.com/office/officeart/2005/8/layout/orgChart1"/>
    <dgm:cxn modelId="{84D73F9E-1C99-4C15-ABE4-3B92C745A706}" type="presOf" srcId="{44E7FA4A-DDA8-40A9-B768-1506E187A74D}" destId="{1F645923-FA4C-4FA1-A826-766EFE0C9DB4}" srcOrd="0" destOrd="0" presId="urn:microsoft.com/office/officeart/2005/8/layout/orgChart1"/>
    <dgm:cxn modelId="{17A8C188-668D-45D9-83DD-FD051B5DFCC7}" type="presOf" srcId="{BF447170-8B15-4B58-BF3E-AF480EDE373B}" destId="{47C798A1-85A9-4294-A8F5-BFF5E5C24602}" srcOrd="1" destOrd="0" presId="urn:microsoft.com/office/officeart/2005/8/layout/orgChart1"/>
    <dgm:cxn modelId="{4D610C5C-449C-4E15-877A-445D6A7430CE}" type="presOf" srcId="{BF447170-8B15-4B58-BF3E-AF480EDE373B}" destId="{F9C7AE61-51EC-4DD9-A66D-45EE459D2340}" srcOrd="0" destOrd="0" presId="urn:microsoft.com/office/officeart/2005/8/layout/orgChart1"/>
    <dgm:cxn modelId="{4EDC49B3-D59D-4DAD-8ACF-6B76BA2563EB}" type="presOf" srcId="{7ED5CD05-9583-4412-B9B5-A85A8194EF4A}" destId="{DFC6FB56-AEAC-4D14-9C3E-416046920090}" srcOrd="1" destOrd="0" presId="urn:microsoft.com/office/officeart/2005/8/layout/orgChart1"/>
    <dgm:cxn modelId="{79473C3C-C2AD-49C4-B402-4061E99FB4C9}" srcId="{F7225FE0-55AA-4C25-95D9-6F97591F4F6A}" destId="{ED35EA72-5EDB-4B1A-9A9D-9C2696AB57E8}" srcOrd="1" destOrd="0" parTransId="{54CF93FC-16C4-4B54-8D38-6B47EA6D2EB4}" sibTransId="{17F5E7DD-8A96-4214-90A3-ACE5D22E7952}"/>
    <dgm:cxn modelId="{2379CC25-8457-4949-990D-2C7AA750C568}" type="presOf" srcId="{E079AC3D-64B4-4313-85D5-566586A0C590}" destId="{5CA3D2ED-4A15-469B-A6CF-0BC7F9BD5AD6}" srcOrd="0" destOrd="0" presId="urn:microsoft.com/office/officeart/2005/8/layout/orgChart1"/>
    <dgm:cxn modelId="{D18C320E-A775-49EE-A75B-409B1084F5BF}" type="presOf" srcId="{7ED5CD05-9583-4412-B9B5-A85A8194EF4A}" destId="{EB7F4567-85DE-491D-8392-CDD4C099AD41}" srcOrd="0" destOrd="0" presId="urn:microsoft.com/office/officeart/2005/8/layout/orgChart1"/>
    <dgm:cxn modelId="{36386EA4-D34E-45FC-A29D-977F697E08C4}" type="presOf" srcId="{ED35EA72-5EDB-4B1A-9A9D-9C2696AB57E8}" destId="{3BE14FAE-17DB-4F76-B83E-2EBF5B83BC6B}" srcOrd="0" destOrd="0" presId="urn:microsoft.com/office/officeart/2005/8/layout/orgChart1"/>
    <dgm:cxn modelId="{84B6F052-8375-4BFF-8AC4-B52BD69F2219}" type="presOf" srcId="{39739D74-C5F4-45A1-9BA3-B0555573E3E3}" destId="{AFD7AD6C-19FE-4E2B-9A77-68CD433F0A14}" srcOrd="1" destOrd="0" presId="urn:microsoft.com/office/officeart/2005/8/layout/orgChart1"/>
    <dgm:cxn modelId="{AC2E19BC-5795-4B77-8D39-1981781C5C92}" type="presOf" srcId="{39739D74-C5F4-45A1-9BA3-B0555573E3E3}" destId="{6376906F-DE8D-473E-B5FD-4BEC52496D63}" srcOrd="0" destOrd="0" presId="urn:microsoft.com/office/officeart/2005/8/layout/orgChart1"/>
    <dgm:cxn modelId="{94458DFB-E9BC-4672-9A21-C182E794E8A9}" srcId="{9B853885-3FD4-43F4-A240-F975631C78F5}" destId="{1680A7AE-D86B-404F-A546-10B8C9F70F96}" srcOrd="0" destOrd="0" parTransId="{6BE9FE48-DDCB-4376-9974-B543AC8B2C38}" sibTransId="{2A298C73-62ED-422A-BECF-B6D4212E5642}"/>
    <dgm:cxn modelId="{5D1B85C3-5365-4998-85E1-5DC2E087ABFC}" type="presOf" srcId="{D24779B4-C350-45F7-9FDC-228D23B5ABF7}" destId="{ECEBDF8B-DDF1-4A53-A43C-92E0E5188696}" srcOrd="0" destOrd="0" presId="urn:microsoft.com/office/officeart/2005/8/layout/orgChart1"/>
    <dgm:cxn modelId="{5DC5372A-59B8-46C6-BB91-A0ED1EF05503}" type="presOf" srcId="{ED35EA72-5EDB-4B1A-9A9D-9C2696AB57E8}" destId="{096A4097-CDA3-4AFF-9EE6-2FF4A82D2FFC}" srcOrd="1" destOrd="0" presId="urn:microsoft.com/office/officeart/2005/8/layout/orgChart1"/>
    <dgm:cxn modelId="{274DCF2A-4DA0-4EE2-A458-9BE1FCF8CA44}" srcId="{39739D74-C5F4-45A1-9BA3-B0555573E3E3}" destId="{E079AC3D-64B4-4313-85D5-566586A0C590}" srcOrd="2" destOrd="0" parTransId="{677C28E9-3438-4309-82F2-23D7EE9041C9}" sibTransId="{9C15FB92-0BC6-4308-9B61-D8A969011B75}"/>
    <dgm:cxn modelId="{26C36C94-685C-4594-A074-748384E1ABCF}" type="presOf" srcId="{D24779B4-C350-45F7-9FDC-228D23B5ABF7}" destId="{A6AFA9CF-26BB-4558-8097-7F43DBD9D5D8}" srcOrd="1" destOrd="0" presId="urn:microsoft.com/office/officeart/2005/8/layout/orgChart1"/>
    <dgm:cxn modelId="{3A96CDD0-B419-4EA8-AA6F-2B0E56A4D746}" srcId="{39739D74-C5F4-45A1-9BA3-B0555573E3E3}" destId="{D24779B4-C350-45F7-9FDC-228D23B5ABF7}" srcOrd="0" destOrd="0" parTransId="{44E7FA4A-DDA8-40A9-B768-1506E187A74D}" sibTransId="{D6251262-E501-4745-8ECB-6C338F398409}"/>
    <dgm:cxn modelId="{90FE70A6-28C8-42B6-A02C-F1B40C992550}" type="presOf" srcId="{1680A7AE-D86B-404F-A546-10B8C9F70F96}" destId="{EABC9E45-3EA4-4568-8344-A46C2765EEF3}" srcOrd="0" destOrd="0" presId="urn:microsoft.com/office/officeart/2005/8/layout/orgChart1"/>
    <dgm:cxn modelId="{B185BB64-7052-4DD3-A0DA-F6544BF78CEB}" type="presOf" srcId="{C5DD7655-633B-45DC-928B-2FD41614173F}" destId="{60E9E865-8DE7-4A27-BCC7-D15D32149E44}" srcOrd="1" destOrd="0" presId="urn:microsoft.com/office/officeart/2005/8/layout/orgChart1"/>
    <dgm:cxn modelId="{3DED9767-8182-4A55-95AE-3CD2C21F073D}" type="presOf" srcId="{9B853885-3FD4-43F4-A240-F975631C78F5}" destId="{70ADBC28-0332-4ABE-9EDB-D5A043B93552}" srcOrd="0" destOrd="0" presId="urn:microsoft.com/office/officeart/2005/8/layout/orgChart1"/>
    <dgm:cxn modelId="{3D949CE5-342C-49E9-A4CF-13000ACD6CCC}" srcId="{F7225FE0-55AA-4C25-95D9-6F97591F4F6A}" destId="{7ED5CD05-9583-4412-B9B5-A85A8194EF4A}" srcOrd="2" destOrd="0" parTransId="{E18ABA34-ECD1-4EDA-AD66-4533EF2965DE}" sibTransId="{45808625-3593-4EBB-AF3B-5891A3DB4744}"/>
    <dgm:cxn modelId="{E7C9FCFC-D73B-49BB-A918-C262FE499E52}" srcId="{1680A7AE-D86B-404F-A546-10B8C9F70F96}" destId="{39739D74-C5F4-45A1-9BA3-B0555573E3E3}" srcOrd="1" destOrd="0" parTransId="{1639BA4A-ACF2-44A8-BA16-316DE6658D75}" sibTransId="{95421F0B-A860-4561-8196-CBCB3843D3F7}"/>
    <dgm:cxn modelId="{B5F8CC94-B663-4A6C-B4C9-D0EDE76D7121}" type="presOf" srcId="{54CF93FC-16C4-4B54-8D38-6B47EA6D2EB4}" destId="{F682AFF5-0892-4B3C-B72A-A76829CC18D1}" srcOrd="0" destOrd="0" presId="urn:microsoft.com/office/officeart/2005/8/layout/orgChart1"/>
    <dgm:cxn modelId="{50CD978D-3123-4C24-BB7D-69FF347E858C}" type="presOf" srcId="{F2BC835A-0333-4A1B-8D7F-A6C1948E0125}" destId="{11657B33-6B0E-4064-BA5B-2E4EC169072F}" srcOrd="0" destOrd="0" presId="urn:microsoft.com/office/officeart/2005/8/layout/orgChart1"/>
    <dgm:cxn modelId="{B7C2F12B-D434-46A2-98E0-AE37C3B94C6E}" srcId="{1680A7AE-D86B-404F-A546-10B8C9F70F96}" destId="{F7225FE0-55AA-4C25-95D9-6F97591F4F6A}" srcOrd="0" destOrd="0" parTransId="{F031787F-A02C-4390-AC7A-93A652E5FB8C}" sibTransId="{6BA88B97-AA0D-4360-9F5B-3888924CFA42}"/>
    <dgm:cxn modelId="{AA419A56-8ACE-4A70-80F2-B6E6858C6FBD}" srcId="{39739D74-C5F4-45A1-9BA3-B0555573E3E3}" destId="{BF447170-8B15-4B58-BF3E-AF480EDE373B}" srcOrd="1" destOrd="0" parTransId="{F2BC835A-0333-4A1B-8D7F-A6C1948E0125}" sibTransId="{3097E1C7-806A-46B4-B38F-C1C5C6314991}"/>
    <dgm:cxn modelId="{4481D09E-8D5F-4690-8CB3-DE97E0BDF34B}" type="presOf" srcId="{1680A7AE-D86B-404F-A546-10B8C9F70F96}" destId="{63E78FDE-CC80-4859-90F8-EF4CBC3CC77A}" srcOrd="1" destOrd="0" presId="urn:microsoft.com/office/officeart/2005/8/layout/orgChart1"/>
    <dgm:cxn modelId="{6DEEA129-DDF2-46EB-B861-300BF98DA8DF}" type="presOf" srcId="{677C28E9-3438-4309-82F2-23D7EE9041C9}" destId="{32BDFA8F-737B-4B41-AE2A-3F8246843CB7}" srcOrd="0" destOrd="0" presId="urn:microsoft.com/office/officeart/2005/8/layout/orgChart1"/>
    <dgm:cxn modelId="{805FE7A3-D232-497C-84C1-1792745FE5A3}" srcId="{F7225FE0-55AA-4C25-95D9-6F97591F4F6A}" destId="{C5DD7655-633B-45DC-928B-2FD41614173F}" srcOrd="0" destOrd="0" parTransId="{E89B4F0B-D854-460E-83DF-6099A32B4536}" sibTransId="{AAEB6444-7BCC-4937-93A1-F80464F29B49}"/>
    <dgm:cxn modelId="{173D155A-E9D5-456A-9286-98D01B532BC4}" type="presOf" srcId="{F7225FE0-55AA-4C25-95D9-6F97591F4F6A}" destId="{BC110F89-FCF4-41B9-BF86-8A07DFAE8853}" srcOrd="1" destOrd="0" presId="urn:microsoft.com/office/officeart/2005/8/layout/orgChart1"/>
    <dgm:cxn modelId="{5B9A0D85-39B9-4290-81C5-07131F8FECF4}" type="presParOf" srcId="{70ADBC28-0332-4ABE-9EDB-D5A043B93552}" destId="{F9B1FF0F-A76E-451D-A7B2-F5CDD73A3E57}" srcOrd="0" destOrd="0" presId="urn:microsoft.com/office/officeart/2005/8/layout/orgChart1"/>
    <dgm:cxn modelId="{C62B8993-9C46-43AF-9C7A-ADA36E754FEF}" type="presParOf" srcId="{F9B1FF0F-A76E-451D-A7B2-F5CDD73A3E57}" destId="{A4BC3A82-9CAB-4F04-9085-D6781DE91864}" srcOrd="0" destOrd="0" presId="urn:microsoft.com/office/officeart/2005/8/layout/orgChart1"/>
    <dgm:cxn modelId="{514EFFA1-0284-460E-BED9-AE8924A30E7F}" type="presParOf" srcId="{A4BC3A82-9CAB-4F04-9085-D6781DE91864}" destId="{EABC9E45-3EA4-4568-8344-A46C2765EEF3}" srcOrd="0" destOrd="0" presId="urn:microsoft.com/office/officeart/2005/8/layout/orgChart1"/>
    <dgm:cxn modelId="{69C57556-FF44-4E25-A180-34B9299E2EEC}" type="presParOf" srcId="{A4BC3A82-9CAB-4F04-9085-D6781DE91864}" destId="{63E78FDE-CC80-4859-90F8-EF4CBC3CC77A}" srcOrd="1" destOrd="0" presId="urn:microsoft.com/office/officeart/2005/8/layout/orgChart1"/>
    <dgm:cxn modelId="{C2BD9BCB-90B9-4158-9DB7-01BDBBA0CC4A}" type="presParOf" srcId="{F9B1FF0F-A76E-451D-A7B2-F5CDD73A3E57}" destId="{0FF16055-D622-4648-A104-91A5EB25FF04}" srcOrd="1" destOrd="0" presId="urn:microsoft.com/office/officeart/2005/8/layout/orgChart1"/>
    <dgm:cxn modelId="{D8B8C099-8A3D-470C-9631-C7C2FBEB1DC3}" type="presParOf" srcId="{0FF16055-D622-4648-A104-91A5EB25FF04}" destId="{AF8A1245-82A4-47A6-AE96-77EF3D68AF56}" srcOrd="0" destOrd="0" presId="urn:microsoft.com/office/officeart/2005/8/layout/orgChart1"/>
    <dgm:cxn modelId="{8F8595DB-6B53-4CEE-A8CF-1B1ADBF95017}" type="presParOf" srcId="{0FF16055-D622-4648-A104-91A5EB25FF04}" destId="{FACF6418-AF11-4208-81BA-41CC36E0EFF9}" srcOrd="1" destOrd="0" presId="urn:microsoft.com/office/officeart/2005/8/layout/orgChart1"/>
    <dgm:cxn modelId="{D5E02CE8-18AE-4E71-B881-4CAF12C1DCE1}" type="presParOf" srcId="{FACF6418-AF11-4208-81BA-41CC36E0EFF9}" destId="{1E168C7A-6010-4EFE-B238-A249782D0DFB}" srcOrd="0" destOrd="0" presId="urn:microsoft.com/office/officeart/2005/8/layout/orgChart1"/>
    <dgm:cxn modelId="{EFD7D6F4-CF23-4213-8594-DF7A0205288A}" type="presParOf" srcId="{1E168C7A-6010-4EFE-B238-A249782D0DFB}" destId="{E11658ED-4913-413D-9CDE-F2E90054BB0C}" srcOrd="0" destOrd="0" presId="urn:microsoft.com/office/officeart/2005/8/layout/orgChart1"/>
    <dgm:cxn modelId="{FCCD1DC7-E83A-4845-ACA1-62F79F7E0AD6}" type="presParOf" srcId="{1E168C7A-6010-4EFE-B238-A249782D0DFB}" destId="{BC110F89-FCF4-41B9-BF86-8A07DFAE8853}" srcOrd="1" destOrd="0" presId="urn:microsoft.com/office/officeart/2005/8/layout/orgChart1"/>
    <dgm:cxn modelId="{8179F245-202A-4099-B318-56CCDD07CC4D}" type="presParOf" srcId="{FACF6418-AF11-4208-81BA-41CC36E0EFF9}" destId="{08C2455C-96B3-4A06-80CC-3866BC8D8846}" srcOrd="1" destOrd="0" presId="urn:microsoft.com/office/officeart/2005/8/layout/orgChart1"/>
    <dgm:cxn modelId="{FB434CF6-ECFC-40D0-955D-B233FA562425}" type="presParOf" srcId="{08C2455C-96B3-4A06-80CC-3866BC8D8846}" destId="{31B7E2EC-6641-41BC-BC93-93F332D5985B}" srcOrd="0" destOrd="0" presId="urn:microsoft.com/office/officeart/2005/8/layout/orgChart1"/>
    <dgm:cxn modelId="{65C3BEE0-0A7F-473F-86AC-5B930BA23D4E}" type="presParOf" srcId="{08C2455C-96B3-4A06-80CC-3866BC8D8846}" destId="{60803180-E3A0-4E16-9835-8BEF0EA9304B}" srcOrd="1" destOrd="0" presId="urn:microsoft.com/office/officeart/2005/8/layout/orgChart1"/>
    <dgm:cxn modelId="{1D685A0E-29EF-4F09-88BE-BE910C42F0B1}" type="presParOf" srcId="{60803180-E3A0-4E16-9835-8BEF0EA9304B}" destId="{4EDAC500-EEFB-4967-9D91-8539404B1B93}" srcOrd="0" destOrd="0" presId="urn:microsoft.com/office/officeart/2005/8/layout/orgChart1"/>
    <dgm:cxn modelId="{BB5F6DE4-2F76-4094-BAE1-E3572DCC1B26}" type="presParOf" srcId="{4EDAC500-EEFB-4967-9D91-8539404B1B93}" destId="{18967F34-1544-4CF4-8372-2194CA09E8B1}" srcOrd="0" destOrd="0" presId="urn:microsoft.com/office/officeart/2005/8/layout/orgChart1"/>
    <dgm:cxn modelId="{C7304573-AE55-48E1-8159-47C668317F91}" type="presParOf" srcId="{4EDAC500-EEFB-4967-9D91-8539404B1B93}" destId="{60E9E865-8DE7-4A27-BCC7-D15D32149E44}" srcOrd="1" destOrd="0" presId="urn:microsoft.com/office/officeart/2005/8/layout/orgChart1"/>
    <dgm:cxn modelId="{A117B737-7CEC-4BAF-91D9-2514C41F2368}" type="presParOf" srcId="{60803180-E3A0-4E16-9835-8BEF0EA9304B}" destId="{24C95E13-1F8D-4A08-A840-2CCF867C0B9F}" srcOrd="1" destOrd="0" presId="urn:microsoft.com/office/officeart/2005/8/layout/orgChart1"/>
    <dgm:cxn modelId="{AB090B57-2027-4C1E-BF2B-1397427B211E}" type="presParOf" srcId="{60803180-E3A0-4E16-9835-8BEF0EA9304B}" destId="{31215396-F5B3-4C40-B9D1-7F38B2E9EE3E}" srcOrd="2" destOrd="0" presId="urn:microsoft.com/office/officeart/2005/8/layout/orgChart1"/>
    <dgm:cxn modelId="{6B93FA59-B6A6-425B-917C-8477FECC2DCA}" type="presParOf" srcId="{08C2455C-96B3-4A06-80CC-3866BC8D8846}" destId="{F682AFF5-0892-4B3C-B72A-A76829CC18D1}" srcOrd="2" destOrd="0" presId="urn:microsoft.com/office/officeart/2005/8/layout/orgChart1"/>
    <dgm:cxn modelId="{DED26BB0-BE67-456A-B87B-85B2F056A98E}" type="presParOf" srcId="{08C2455C-96B3-4A06-80CC-3866BC8D8846}" destId="{E9A409F7-9085-4B77-A395-66C5452C6C4B}" srcOrd="3" destOrd="0" presId="urn:microsoft.com/office/officeart/2005/8/layout/orgChart1"/>
    <dgm:cxn modelId="{6A05C3AE-64E8-4F37-88A4-D4DD670E88EC}" type="presParOf" srcId="{E9A409F7-9085-4B77-A395-66C5452C6C4B}" destId="{79BF4643-2BD3-494F-BC23-04F0D4A5F192}" srcOrd="0" destOrd="0" presId="urn:microsoft.com/office/officeart/2005/8/layout/orgChart1"/>
    <dgm:cxn modelId="{0FF65BD2-7D03-41AE-B57A-5A945181A5FA}" type="presParOf" srcId="{79BF4643-2BD3-494F-BC23-04F0D4A5F192}" destId="{3BE14FAE-17DB-4F76-B83E-2EBF5B83BC6B}" srcOrd="0" destOrd="0" presId="urn:microsoft.com/office/officeart/2005/8/layout/orgChart1"/>
    <dgm:cxn modelId="{DFC5928B-15D7-4592-BF5A-A086BE92FB8B}" type="presParOf" srcId="{79BF4643-2BD3-494F-BC23-04F0D4A5F192}" destId="{096A4097-CDA3-4AFF-9EE6-2FF4A82D2FFC}" srcOrd="1" destOrd="0" presId="urn:microsoft.com/office/officeart/2005/8/layout/orgChart1"/>
    <dgm:cxn modelId="{761DED6E-3ABE-42C9-8A1B-A40CB48A924C}" type="presParOf" srcId="{E9A409F7-9085-4B77-A395-66C5452C6C4B}" destId="{EA53DFCC-1A39-4934-922E-B35435D571C2}" srcOrd="1" destOrd="0" presId="urn:microsoft.com/office/officeart/2005/8/layout/orgChart1"/>
    <dgm:cxn modelId="{54754D18-5851-4E5F-BEC1-68D27A096839}" type="presParOf" srcId="{E9A409F7-9085-4B77-A395-66C5452C6C4B}" destId="{D1D36E0F-5CBC-4D90-8076-0F1C512058E8}" srcOrd="2" destOrd="0" presId="urn:microsoft.com/office/officeart/2005/8/layout/orgChart1"/>
    <dgm:cxn modelId="{4D084043-0CE7-4018-8800-7AF2519F96EB}" type="presParOf" srcId="{08C2455C-96B3-4A06-80CC-3866BC8D8846}" destId="{9D9A7B35-FE26-415E-BAF4-D65A82FF3EE0}" srcOrd="4" destOrd="0" presId="urn:microsoft.com/office/officeart/2005/8/layout/orgChart1"/>
    <dgm:cxn modelId="{64085C5F-C4E2-4614-A536-460DA5CE29FB}" type="presParOf" srcId="{08C2455C-96B3-4A06-80CC-3866BC8D8846}" destId="{C62C982D-A9AE-438B-8A1B-0BDFDB3F3EA4}" srcOrd="5" destOrd="0" presId="urn:microsoft.com/office/officeart/2005/8/layout/orgChart1"/>
    <dgm:cxn modelId="{A76355EF-0F36-444D-8B24-64DFBA4B6343}" type="presParOf" srcId="{C62C982D-A9AE-438B-8A1B-0BDFDB3F3EA4}" destId="{5527EA23-9A69-4956-A691-557F4A100706}" srcOrd="0" destOrd="0" presId="urn:microsoft.com/office/officeart/2005/8/layout/orgChart1"/>
    <dgm:cxn modelId="{BB1D3B38-31E9-454D-88D2-81317F93EAE6}" type="presParOf" srcId="{5527EA23-9A69-4956-A691-557F4A100706}" destId="{EB7F4567-85DE-491D-8392-CDD4C099AD41}" srcOrd="0" destOrd="0" presId="urn:microsoft.com/office/officeart/2005/8/layout/orgChart1"/>
    <dgm:cxn modelId="{D6C7D570-FB3C-4E39-A3AE-C04609E28547}" type="presParOf" srcId="{5527EA23-9A69-4956-A691-557F4A100706}" destId="{DFC6FB56-AEAC-4D14-9C3E-416046920090}" srcOrd="1" destOrd="0" presId="urn:microsoft.com/office/officeart/2005/8/layout/orgChart1"/>
    <dgm:cxn modelId="{4238AE07-E08A-4781-911B-BC39CE5718B3}" type="presParOf" srcId="{C62C982D-A9AE-438B-8A1B-0BDFDB3F3EA4}" destId="{AFED7AD3-C47F-4011-8C74-C9F5567FF9E7}" srcOrd="1" destOrd="0" presId="urn:microsoft.com/office/officeart/2005/8/layout/orgChart1"/>
    <dgm:cxn modelId="{39F1CA97-3A43-48C9-A460-80E96EA62A58}" type="presParOf" srcId="{C62C982D-A9AE-438B-8A1B-0BDFDB3F3EA4}" destId="{77AD9E5F-B3F6-48FF-B0F0-D36610DA7446}" srcOrd="2" destOrd="0" presId="urn:microsoft.com/office/officeart/2005/8/layout/orgChart1"/>
    <dgm:cxn modelId="{47BAF2EE-F41F-4271-8E8B-856414F5B549}" type="presParOf" srcId="{FACF6418-AF11-4208-81BA-41CC36E0EFF9}" destId="{17F17C78-C189-4B98-AD54-A4999F4517B5}" srcOrd="2" destOrd="0" presId="urn:microsoft.com/office/officeart/2005/8/layout/orgChart1"/>
    <dgm:cxn modelId="{242200F7-8611-4B76-AD5A-8E9CB13E9615}" type="presParOf" srcId="{0FF16055-D622-4648-A104-91A5EB25FF04}" destId="{94A56C74-2A42-4112-87E0-EE78DAA0C533}" srcOrd="2" destOrd="0" presId="urn:microsoft.com/office/officeart/2005/8/layout/orgChart1"/>
    <dgm:cxn modelId="{6CA471F0-CBF5-4263-A50D-37743003606F}" type="presParOf" srcId="{0FF16055-D622-4648-A104-91A5EB25FF04}" destId="{BDA1FF25-1613-430A-893E-BD67310C0D11}" srcOrd="3" destOrd="0" presId="urn:microsoft.com/office/officeart/2005/8/layout/orgChart1"/>
    <dgm:cxn modelId="{FD4A8FC4-BD7A-4F1B-8D80-FB9A8525CBE4}" type="presParOf" srcId="{BDA1FF25-1613-430A-893E-BD67310C0D11}" destId="{DA78F9EF-C467-4195-A817-97B4BD628DA4}" srcOrd="0" destOrd="0" presId="urn:microsoft.com/office/officeart/2005/8/layout/orgChart1"/>
    <dgm:cxn modelId="{487968D9-3FC6-435A-BD58-95282A98DE3E}" type="presParOf" srcId="{DA78F9EF-C467-4195-A817-97B4BD628DA4}" destId="{6376906F-DE8D-473E-B5FD-4BEC52496D63}" srcOrd="0" destOrd="0" presId="urn:microsoft.com/office/officeart/2005/8/layout/orgChart1"/>
    <dgm:cxn modelId="{05D2A887-B4E3-4BE3-BB67-A1EE46120542}" type="presParOf" srcId="{DA78F9EF-C467-4195-A817-97B4BD628DA4}" destId="{AFD7AD6C-19FE-4E2B-9A77-68CD433F0A14}" srcOrd="1" destOrd="0" presId="urn:microsoft.com/office/officeart/2005/8/layout/orgChart1"/>
    <dgm:cxn modelId="{FF3D91BA-A2F2-47D9-B152-AE78A14E4241}" type="presParOf" srcId="{BDA1FF25-1613-430A-893E-BD67310C0D11}" destId="{9EE191D5-39B3-468B-97BF-781A83D2F330}" srcOrd="1" destOrd="0" presId="urn:microsoft.com/office/officeart/2005/8/layout/orgChart1"/>
    <dgm:cxn modelId="{1D9CA906-1B42-4C60-B58B-AFE30CF9127B}" type="presParOf" srcId="{9EE191D5-39B3-468B-97BF-781A83D2F330}" destId="{1F645923-FA4C-4FA1-A826-766EFE0C9DB4}" srcOrd="0" destOrd="0" presId="urn:microsoft.com/office/officeart/2005/8/layout/orgChart1"/>
    <dgm:cxn modelId="{51F1FE1E-C930-4BC6-B368-1016B43CCB00}" type="presParOf" srcId="{9EE191D5-39B3-468B-97BF-781A83D2F330}" destId="{3918A969-DBE6-4218-8FD1-41288DC356D6}" srcOrd="1" destOrd="0" presId="urn:microsoft.com/office/officeart/2005/8/layout/orgChart1"/>
    <dgm:cxn modelId="{F089BA55-AB3F-4CD5-84F6-81DC1DBE3CA4}" type="presParOf" srcId="{3918A969-DBE6-4218-8FD1-41288DC356D6}" destId="{AC218CD8-433D-4CAC-9637-EB408F2EC4DF}" srcOrd="0" destOrd="0" presId="urn:microsoft.com/office/officeart/2005/8/layout/orgChart1"/>
    <dgm:cxn modelId="{3F5D437C-0092-4B9E-A113-6E4CC97DED2D}" type="presParOf" srcId="{AC218CD8-433D-4CAC-9637-EB408F2EC4DF}" destId="{ECEBDF8B-DDF1-4A53-A43C-92E0E5188696}" srcOrd="0" destOrd="0" presId="urn:microsoft.com/office/officeart/2005/8/layout/orgChart1"/>
    <dgm:cxn modelId="{EE7E43AB-2AF4-42E9-9735-D6C3D437C8ED}" type="presParOf" srcId="{AC218CD8-433D-4CAC-9637-EB408F2EC4DF}" destId="{A6AFA9CF-26BB-4558-8097-7F43DBD9D5D8}" srcOrd="1" destOrd="0" presId="urn:microsoft.com/office/officeart/2005/8/layout/orgChart1"/>
    <dgm:cxn modelId="{526B946B-B00F-4EFB-9309-08F399C41288}" type="presParOf" srcId="{3918A969-DBE6-4218-8FD1-41288DC356D6}" destId="{1CE0CC3A-1564-45A9-AFFA-7469B33DE41B}" srcOrd="1" destOrd="0" presId="urn:microsoft.com/office/officeart/2005/8/layout/orgChart1"/>
    <dgm:cxn modelId="{383F3F5A-02A8-4DD2-9B9F-BC5EB9052A5A}" type="presParOf" srcId="{3918A969-DBE6-4218-8FD1-41288DC356D6}" destId="{025FED55-00BB-42BD-8ABC-E2C0AD1F5A77}" srcOrd="2" destOrd="0" presId="urn:microsoft.com/office/officeart/2005/8/layout/orgChart1"/>
    <dgm:cxn modelId="{2CE025ED-B0B3-4869-A964-C2F832A319C4}" type="presParOf" srcId="{9EE191D5-39B3-468B-97BF-781A83D2F330}" destId="{11657B33-6B0E-4064-BA5B-2E4EC169072F}" srcOrd="2" destOrd="0" presId="urn:microsoft.com/office/officeart/2005/8/layout/orgChart1"/>
    <dgm:cxn modelId="{74C27B4A-5A55-4D14-94EB-5AD22CA74ED8}" type="presParOf" srcId="{9EE191D5-39B3-468B-97BF-781A83D2F330}" destId="{4F0E2D0A-851E-4AA0-A2E6-D6A1A28FFA4C}" srcOrd="3" destOrd="0" presId="urn:microsoft.com/office/officeart/2005/8/layout/orgChart1"/>
    <dgm:cxn modelId="{B3CB5B01-951B-4B9D-B2F2-C5B91A096EFE}" type="presParOf" srcId="{4F0E2D0A-851E-4AA0-A2E6-D6A1A28FFA4C}" destId="{2A0C6194-2010-4CFF-99BA-23A7AF01EC1A}" srcOrd="0" destOrd="0" presId="urn:microsoft.com/office/officeart/2005/8/layout/orgChart1"/>
    <dgm:cxn modelId="{CFC9C7D7-0E67-4B97-99D8-868450CF06FF}" type="presParOf" srcId="{2A0C6194-2010-4CFF-99BA-23A7AF01EC1A}" destId="{F9C7AE61-51EC-4DD9-A66D-45EE459D2340}" srcOrd="0" destOrd="0" presId="urn:microsoft.com/office/officeart/2005/8/layout/orgChart1"/>
    <dgm:cxn modelId="{D412186D-B032-40DF-81B4-D640A9793B22}" type="presParOf" srcId="{2A0C6194-2010-4CFF-99BA-23A7AF01EC1A}" destId="{47C798A1-85A9-4294-A8F5-BFF5E5C24602}" srcOrd="1" destOrd="0" presId="urn:microsoft.com/office/officeart/2005/8/layout/orgChart1"/>
    <dgm:cxn modelId="{97B2BD5B-B633-4FE3-88D4-4A5E98955E52}" type="presParOf" srcId="{4F0E2D0A-851E-4AA0-A2E6-D6A1A28FFA4C}" destId="{50913481-58F9-46C7-AB75-0E8FCF017F3F}" srcOrd="1" destOrd="0" presId="urn:microsoft.com/office/officeart/2005/8/layout/orgChart1"/>
    <dgm:cxn modelId="{71B93423-5E33-43C3-9CD0-F41927A0E195}" type="presParOf" srcId="{4F0E2D0A-851E-4AA0-A2E6-D6A1A28FFA4C}" destId="{4EBD2AA3-7E75-4EF2-AB4A-9B2C1DF93F71}" srcOrd="2" destOrd="0" presId="urn:microsoft.com/office/officeart/2005/8/layout/orgChart1"/>
    <dgm:cxn modelId="{F51DD236-DF06-4A21-B251-B3FA7B1BECF8}" type="presParOf" srcId="{9EE191D5-39B3-468B-97BF-781A83D2F330}" destId="{32BDFA8F-737B-4B41-AE2A-3F8246843CB7}" srcOrd="4" destOrd="0" presId="urn:microsoft.com/office/officeart/2005/8/layout/orgChart1"/>
    <dgm:cxn modelId="{C705B157-7533-4C50-9C9F-49B864518F9E}" type="presParOf" srcId="{9EE191D5-39B3-468B-97BF-781A83D2F330}" destId="{99171E6E-02BF-4540-8A04-7C74984AAF8B}" srcOrd="5" destOrd="0" presId="urn:microsoft.com/office/officeart/2005/8/layout/orgChart1"/>
    <dgm:cxn modelId="{A9C26BCB-0F6B-44E7-85BF-483485F0A487}" type="presParOf" srcId="{99171E6E-02BF-4540-8A04-7C74984AAF8B}" destId="{DEF0C93F-F216-479D-B8D5-8AB598A8DEC1}" srcOrd="0" destOrd="0" presId="urn:microsoft.com/office/officeart/2005/8/layout/orgChart1"/>
    <dgm:cxn modelId="{53008E20-E634-4199-BE9D-0E2B1A2BE5C7}" type="presParOf" srcId="{DEF0C93F-F216-479D-B8D5-8AB598A8DEC1}" destId="{5CA3D2ED-4A15-469B-A6CF-0BC7F9BD5AD6}" srcOrd="0" destOrd="0" presId="urn:microsoft.com/office/officeart/2005/8/layout/orgChart1"/>
    <dgm:cxn modelId="{61AB89BB-B3A9-4E6A-9580-C8E052AE75E6}" type="presParOf" srcId="{DEF0C93F-F216-479D-B8D5-8AB598A8DEC1}" destId="{96C3DE85-B468-4054-B64A-FD4141D2C979}" srcOrd="1" destOrd="0" presId="urn:microsoft.com/office/officeart/2005/8/layout/orgChart1"/>
    <dgm:cxn modelId="{F53A3E53-4B2B-4B3F-92EE-E593C4D26FA5}" type="presParOf" srcId="{99171E6E-02BF-4540-8A04-7C74984AAF8B}" destId="{8A7B6BCC-C2E5-451F-BFE5-27EA5BA6314B}" srcOrd="1" destOrd="0" presId="urn:microsoft.com/office/officeart/2005/8/layout/orgChart1"/>
    <dgm:cxn modelId="{1836F6A7-39BA-42AA-A9E4-A7FFE06F9E6C}" type="presParOf" srcId="{99171E6E-02BF-4540-8A04-7C74984AAF8B}" destId="{BFDB8F78-C3BC-4C18-9B35-16DD9EEFCBD3}" srcOrd="2" destOrd="0" presId="urn:microsoft.com/office/officeart/2005/8/layout/orgChart1"/>
    <dgm:cxn modelId="{C79E57CA-22D6-454C-ACFB-15EA421ED41E}" type="presParOf" srcId="{BDA1FF25-1613-430A-893E-BD67310C0D11}" destId="{DF9B5BEE-78F2-4832-86DD-1219EFF7F0BE}" srcOrd="2" destOrd="0" presId="urn:microsoft.com/office/officeart/2005/8/layout/orgChart1"/>
    <dgm:cxn modelId="{7A272F38-3554-47E8-9F05-849672B8401D}" type="presParOf" srcId="{F9B1FF0F-A76E-451D-A7B2-F5CDD73A3E57}" destId="{368719AE-0C7F-47FD-941A-F491E882030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8F117D9-BB30-4789-B8D3-AA219D20D26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837A194-123D-4615-BC23-64FE787D121C}">
      <dgm:prSet phldrT="[Text]" custT="1"/>
      <dgm:spPr/>
      <dgm:t>
        <a:bodyPr/>
        <a:lstStyle/>
        <a:p>
          <a:r>
            <a:rPr lang="en-US" sz="3000" dirty="0"/>
            <a:t>Primary Substrate – Ultraviolet Hazards</a:t>
          </a:r>
        </a:p>
      </dgm:t>
    </dgm:pt>
    <dgm:pt modelId="{B8F42D87-971A-4FB6-A084-69750E2FEC66}" type="parTrans" cxnId="{886306CA-F7E0-4F83-A695-5F2B0E486A80}">
      <dgm:prSet/>
      <dgm:spPr/>
      <dgm:t>
        <a:bodyPr/>
        <a:lstStyle/>
        <a:p>
          <a:endParaRPr lang="en-US"/>
        </a:p>
      </dgm:t>
    </dgm:pt>
    <dgm:pt modelId="{E91CCB18-B372-4521-9CCB-7AE170F9A17A}" type="sibTrans" cxnId="{886306CA-F7E0-4F83-A695-5F2B0E486A80}">
      <dgm:prSet/>
      <dgm:spPr/>
      <dgm:t>
        <a:bodyPr/>
        <a:lstStyle/>
        <a:p>
          <a:endParaRPr lang="en-US"/>
        </a:p>
      </dgm:t>
    </dgm:pt>
    <dgm:pt modelId="{ED69647B-01B2-425E-85FB-A0E321E5A3B6}">
      <dgm:prSet phldrT="[Text]" custT="1"/>
      <dgm:spPr/>
      <dgm:t>
        <a:bodyPr/>
        <a:lstStyle/>
        <a:p>
          <a:r>
            <a:rPr lang="en-US" sz="2000" dirty="0">
              <a:latin typeface="Arial Narrow" panose="020B0606020202030204" pitchFamily="34" charset="0"/>
            </a:rPr>
            <a:t>Sun </a:t>
          </a:r>
          <a:r>
            <a:rPr lang="en-US" sz="2000" dirty="0">
              <a:latin typeface="+mj-lt"/>
            </a:rPr>
            <a:t>Ray</a:t>
          </a:r>
          <a:r>
            <a:rPr lang="en-US" sz="2000" dirty="0">
              <a:latin typeface="Arial Narrow" panose="020B0606020202030204" pitchFamily="34" charset="0"/>
            </a:rPr>
            <a:t> Effects</a:t>
          </a:r>
          <a:endParaRPr lang="en-US" sz="2000" dirty="0"/>
        </a:p>
      </dgm:t>
    </dgm:pt>
    <dgm:pt modelId="{F677140A-572A-401C-B59E-9A95842CCA0F}" type="parTrans" cxnId="{C0878585-908C-4F2E-A9B9-38FE0A9778F6}">
      <dgm:prSet/>
      <dgm:spPr/>
      <dgm:t>
        <a:bodyPr/>
        <a:lstStyle/>
        <a:p>
          <a:endParaRPr lang="en-US"/>
        </a:p>
      </dgm:t>
    </dgm:pt>
    <dgm:pt modelId="{5C174600-FE84-4895-9EC3-65F3A445F76E}" type="sibTrans" cxnId="{C0878585-908C-4F2E-A9B9-38FE0A9778F6}">
      <dgm:prSet/>
      <dgm:spPr/>
      <dgm:t>
        <a:bodyPr/>
        <a:lstStyle/>
        <a:p>
          <a:endParaRPr lang="en-US"/>
        </a:p>
      </dgm:t>
    </dgm:pt>
    <dgm:pt modelId="{553F92B5-529A-4E4B-90F3-70F92EE94F06}" type="pres">
      <dgm:prSet presAssocID="{48F117D9-BB30-4789-B8D3-AA219D20D26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B1B18DD-7FBB-43C9-B388-C729D4DEACDF}" type="pres">
      <dgm:prSet presAssocID="{4837A194-123D-4615-BC23-64FE787D121C}" presName="hierRoot1" presStyleCnt="0">
        <dgm:presLayoutVars>
          <dgm:hierBranch val="init"/>
        </dgm:presLayoutVars>
      </dgm:prSet>
      <dgm:spPr/>
    </dgm:pt>
    <dgm:pt modelId="{66EC9882-158B-4E9C-8F64-237F1D6EB8AD}" type="pres">
      <dgm:prSet presAssocID="{4837A194-123D-4615-BC23-64FE787D121C}" presName="rootComposite1" presStyleCnt="0"/>
      <dgm:spPr/>
    </dgm:pt>
    <dgm:pt modelId="{86342CCD-1300-44A3-831F-FCCDAA2DF66E}" type="pres">
      <dgm:prSet presAssocID="{4837A194-123D-4615-BC23-64FE787D121C}" presName="rootText1" presStyleLbl="node0" presStyleIdx="0" presStyleCnt="1" custScaleX="138562" custScaleY="2761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526647C-FE15-4161-B418-D22B61404856}" type="pres">
      <dgm:prSet presAssocID="{4837A194-123D-4615-BC23-64FE787D121C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8A4F5B1-EF92-4873-892D-5A4FF993F894}" type="pres">
      <dgm:prSet presAssocID="{4837A194-123D-4615-BC23-64FE787D121C}" presName="hierChild2" presStyleCnt="0"/>
      <dgm:spPr/>
    </dgm:pt>
    <dgm:pt modelId="{A8428346-7DEA-49F2-9648-5D3CE56ACD4F}" type="pres">
      <dgm:prSet presAssocID="{F677140A-572A-401C-B59E-9A95842CCA0F}" presName="Name37" presStyleLbl="parChTrans1D2" presStyleIdx="0" presStyleCnt="1"/>
      <dgm:spPr/>
      <dgm:t>
        <a:bodyPr/>
        <a:lstStyle/>
        <a:p>
          <a:endParaRPr lang="en-US"/>
        </a:p>
      </dgm:t>
    </dgm:pt>
    <dgm:pt modelId="{5184869F-8693-4748-80AA-90D06FF36E7B}" type="pres">
      <dgm:prSet presAssocID="{ED69647B-01B2-425E-85FB-A0E321E5A3B6}" presName="hierRoot2" presStyleCnt="0">
        <dgm:presLayoutVars>
          <dgm:hierBranch val="init"/>
        </dgm:presLayoutVars>
      </dgm:prSet>
      <dgm:spPr/>
    </dgm:pt>
    <dgm:pt modelId="{01FDA370-4252-4A44-956A-EF9CCC00F53A}" type="pres">
      <dgm:prSet presAssocID="{ED69647B-01B2-425E-85FB-A0E321E5A3B6}" presName="rootComposite" presStyleCnt="0"/>
      <dgm:spPr/>
    </dgm:pt>
    <dgm:pt modelId="{1C6807B4-5F6C-48B1-825B-80F08D47C716}" type="pres">
      <dgm:prSet presAssocID="{ED69647B-01B2-425E-85FB-A0E321E5A3B6}" presName="rootText" presStyleLbl="node2" presStyleIdx="0" presStyleCnt="1" custScaleX="53580" custScaleY="23093" custLinFactNeighborY="-2425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37CA040-3754-4C2C-80D6-4F41FFF7B90F}" type="pres">
      <dgm:prSet presAssocID="{ED69647B-01B2-425E-85FB-A0E321E5A3B6}" presName="rootConnector" presStyleLbl="node2" presStyleIdx="0" presStyleCnt="1"/>
      <dgm:spPr/>
      <dgm:t>
        <a:bodyPr/>
        <a:lstStyle/>
        <a:p>
          <a:endParaRPr lang="en-US"/>
        </a:p>
      </dgm:t>
    </dgm:pt>
    <dgm:pt modelId="{F26A9796-3D8B-4276-ABE1-B0B5FD0E9FFD}" type="pres">
      <dgm:prSet presAssocID="{ED69647B-01B2-425E-85FB-A0E321E5A3B6}" presName="hierChild4" presStyleCnt="0"/>
      <dgm:spPr/>
    </dgm:pt>
    <dgm:pt modelId="{35CF8B22-DB96-4821-A9B4-3CD80CD8783D}" type="pres">
      <dgm:prSet presAssocID="{ED69647B-01B2-425E-85FB-A0E321E5A3B6}" presName="hierChild5" presStyleCnt="0"/>
      <dgm:spPr/>
    </dgm:pt>
    <dgm:pt modelId="{B5BA28CE-8037-49DC-AC91-F757B45944F1}" type="pres">
      <dgm:prSet presAssocID="{4837A194-123D-4615-BC23-64FE787D121C}" presName="hierChild3" presStyleCnt="0"/>
      <dgm:spPr/>
    </dgm:pt>
  </dgm:ptLst>
  <dgm:cxnLst>
    <dgm:cxn modelId="{886306CA-F7E0-4F83-A695-5F2B0E486A80}" srcId="{48F117D9-BB30-4789-B8D3-AA219D20D264}" destId="{4837A194-123D-4615-BC23-64FE787D121C}" srcOrd="0" destOrd="0" parTransId="{B8F42D87-971A-4FB6-A084-69750E2FEC66}" sibTransId="{E91CCB18-B372-4521-9CCB-7AE170F9A17A}"/>
    <dgm:cxn modelId="{2BA3DF49-9270-4730-BAC6-CDCEB0128B3C}" type="presOf" srcId="{ED69647B-01B2-425E-85FB-A0E321E5A3B6}" destId="{1C6807B4-5F6C-48B1-825B-80F08D47C716}" srcOrd="0" destOrd="0" presId="urn:microsoft.com/office/officeart/2005/8/layout/orgChart1"/>
    <dgm:cxn modelId="{9621BB4F-431B-4C61-975C-BE950565B3D5}" type="presOf" srcId="{ED69647B-01B2-425E-85FB-A0E321E5A3B6}" destId="{137CA040-3754-4C2C-80D6-4F41FFF7B90F}" srcOrd="1" destOrd="0" presId="urn:microsoft.com/office/officeart/2005/8/layout/orgChart1"/>
    <dgm:cxn modelId="{B2A21908-FDF2-4494-8AF7-87727D1BECC2}" type="presOf" srcId="{48F117D9-BB30-4789-B8D3-AA219D20D264}" destId="{553F92B5-529A-4E4B-90F3-70F92EE94F06}" srcOrd="0" destOrd="0" presId="urn:microsoft.com/office/officeart/2005/8/layout/orgChart1"/>
    <dgm:cxn modelId="{C0878585-908C-4F2E-A9B9-38FE0A9778F6}" srcId="{4837A194-123D-4615-BC23-64FE787D121C}" destId="{ED69647B-01B2-425E-85FB-A0E321E5A3B6}" srcOrd="0" destOrd="0" parTransId="{F677140A-572A-401C-B59E-9A95842CCA0F}" sibTransId="{5C174600-FE84-4895-9EC3-65F3A445F76E}"/>
    <dgm:cxn modelId="{43605153-6348-4F6F-84C4-11CCADC4F2A0}" type="presOf" srcId="{F677140A-572A-401C-B59E-9A95842CCA0F}" destId="{A8428346-7DEA-49F2-9648-5D3CE56ACD4F}" srcOrd="0" destOrd="0" presId="urn:microsoft.com/office/officeart/2005/8/layout/orgChart1"/>
    <dgm:cxn modelId="{AE36A842-37C0-4632-9387-12130A459366}" type="presOf" srcId="{4837A194-123D-4615-BC23-64FE787D121C}" destId="{3526647C-FE15-4161-B418-D22B61404856}" srcOrd="1" destOrd="0" presId="urn:microsoft.com/office/officeart/2005/8/layout/orgChart1"/>
    <dgm:cxn modelId="{0C58ECF7-2E54-4742-855F-DB36A18ADF9E}" type="presOf" srcId="{4837A194-123D-4615-BC23-64FE787D121C}" destId="{86342CCD-1300-44A3-831F-FCCDAA2DF66E}" srcOrd="0" destOrd="0" presId="urn:microsoft.com/office/officeart/2005/8/layout/orgChart1"/>
    <dgm:cxn modelId="{6B4DDB5E-F7BD-43CD-8862-6549F0ACD49A}" type="presParOf" srcId="{553F92B5-529A-4E4B-90F3-70F92EE94F06}" destId="{CB1B18DD-7FBB-43C9-B388-C729D4DEACDF}" srcOrd="0" destOrd="0" presId="urn:microsoft.com/office/officeart/2005/8/layout/orgChart1"/>
    <dgm:cxn modelId="{A933BA1E-0255-449C-B88B-C461C26FD338}" type="presParOf" srcId="{CB1B18DD-7FBB-43C9-B388-C729D4DEACDF}" destId="{66EC9882-158B-4E9C-8F64-237F1D6EB8AD}" srcOrd="0" destOrd="0" presId="urn:microsoft.com/office/officeart/2005/8/layout/orgChart1"/>
    <dgm:cxn modelId="{A9498549-CA4E-420E-87BB-ACD500D783C6}" type="presParOf" srcId="{66EC9882-158B-4E9C-8F64-237F1D6EB8AD}" destId="{86342CCD-1300-44A3-831F-FCCDAA2DF66E}" srcOrd="0" destOrd="0" presId="urn:microsoft.com/office/officeart/2005/8/layout/orgChart1"/>
    <dgm:cxn modelId="{C4BF31F1-6BEE-4996-BD25-14BD1DC46884}" type="presParOf" srcId="{66EC9882-158B-4E9C-8F64-237F1D6EB8AD}" destId="{3526647C-FE15-4161-B418-D22B61404856}" srcOrd="1" destOrd="0" presId="urn:microsoft.com/office/officeart/2005/8/layout/orgChart1"/>
    <dgm:cxn modelId="{3102BEDF-7B1F-4BB4-943D-9E6C0756BF2E}" type="presParOf" srcId="{CB1B18DD-7FBB-43C9-B388-C729D4DEACDF}" destId="{B8A4F5B1-EF92-4873-892D-5A4FF993F894}" srcOrd="1" destOrd="0" presId="urn:microsoft.com/office/officeart/2005/8/layout/orgChart1"/>
    <dgm:cxn modelId="{321B81C1-1346-416A-AAAB-74E0072009CB}" type="presParOf" srcId="{B8A4F5B1-EF92-4873-892D-5A4FF993F894}" destId="{A8428346-7DEA-49F2-9648-5D3CE56ACD4F}" srcOrd="0" destOrd="0" presId="urn:microsoft.com/office/officeart/2005/8/layout/orgChart1"/>
    <dgm:cxn modelId="{98955D39-3F48-4517-A102-ED1457B42D57}" type="presParOf" srcId="{B8A4F5B1-EF92-4873-892D-5A4FF993F894}" destId="{5184869F-8693-4748-80AA-90D06FF36E7B}" srcOrd="1" destOrd="0" presId="urn:microsoft.com/office/officeart/2005/8/layout/orgChart1"/>
    <dgm:cxn modelId="{1D7E87D4-A136-4120-8917-066ABEFCAF72}" type="presParOf" srcId="{5184869F-8693-4748-80AA-90D06FF36E7B}" destId="{01FDA370-4252-4A44-956A-EF9CCC00F53A}" srcOrd="0" destOrd="0" presId="urn:microsoft.com/office/officeart/2005/8/layout/orgChart1"/>
    <dgm:cxn modelId="{E177C401-EE41-4C86-9E06-9878BAC01910}" type="presParOf" srcId="{01FDA370-4252-4A44-956A-EF9CCC00F53A}" destId="{1C6807B4-5F6C-48B1-825B-80F08D47C716}" srcOrd="0" destOrd="0" presId="urn:microsoft.com/office/officeart/2005/8/layout/orgChart1"/>
    <dgm:cxn modelId="{1DE93B15-EF70-40E7-A7B2-37FFA9BB453A}" type="presParOf" srcId="{01FDA370-4252-4A44-956A-EF9CCC00F53A}" destId="{137CA040-3754-4C2C-80D6-4F41FFF7B90F}" srcOrd="1" destOrd="0" presId="urn:microsoft.com/office/officeart/2005/8/layout/orgChart1"/>
    <dgm:cxn modelId="{16A28CAA-4E2A-4AB3-9E62-49A09DE9A332}" type="presParOf" srcId="{5184869F-8693-4748-80AA-90D06FF36E7B}" destId="{F26A9796-3D8B-4276-ABE1-B0B5FD0E9FFD}" srcOrd="1" destOrd="0" presId="urn:microsoft.com/office/officeart/2005/8/layout/orgChart1"/>
    <dgm:cxn modelId="{5BC2012A-55F6-40CC-B6D0-D4DA066A3F6E}" type="presParOf" srcId="{5184869F-8693-4748-80AA-90D06FF36E7B}" destId="{35CF8B22-DB96-4821-A9B4-3CD80CD8783D}" srcOrd="2" destOrd="0" presId="urn:microsoft.com/office/officeart/2005/8/layout/orgChart1"/>
    <dgm:cxn modelId="{053164E7-C419-450B-922A-097A07A7B0BA}" type="presParOf" srcId="{CB1B18DD-7FBB-43C9-B388-C729D4DEACDF}" destId="{B5BA28CE-8037-49DC-AC91-F757B45944F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D99D8D-B331-409A-9E6A-D43E30EDB590}">
      <dsp:nvSpPr>
        <dsp:cNvPr id="0" name=""/>
        <dsp:cNvSpPr/>
      </dsp:nvSpPr>
      <dsp:spPr>
        <a:xfrm>
          <a:off x="4827587" y="1279812"/>
          <a:ext cx="4140199" cy="2874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709"/>
              </a:lnTo>
              <a:lnTo>
                <a:pt x="4140199" y="143709"/>
              </a:lnTo>
              <a:lnTo>
                <a:pt x="4140199" y="2874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5EDB08-16D8-47F9-833D-309BA5035D57}">
      <dsp:nvSpPr>
        <dsp:cNvPr id="0" name=""/>
        <dsp:cNvSpPr/>
      </dsp:nvSpPr>
      <dsp:spPr>
        <a:xfrm>
          <a:off x="4827587" y="1279812"/>
          <a:ext cx="2484119" cy="2874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709"/>
              </a:lnTo>
              <a:lnTo>
                <a:pt x="2484119" y="143709"/>
              </a:lnTo>
              <a:lnTo>
                <a:pt x="2484119" y="2874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CD7DE6-51D7-4D2D-9E3C-EDED80816721}">
      <dsp:nvSpPr>
        <dsp:cNvPr id="0" name=""/>
        <dsp:cNvSpPr/>
      </dsp:nvSpPr>
      <dsp:spPr>
        <a:xfrm>
          <a:off x="4827587" y="1279812"/>
          <a:ext cx="828039" cy="2874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709"/>
              </a:lnTo>
              <a:lnTo>
                <a:pt x="828039" y="143709"/>
              </a:lnTo>
              <a:lnTo>
                <a:pt x="828039" y="2874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6F19C7-C066-449B-A07B-30003526A8F0}">
      <dsp:nvSpPr>
        <dsp:cNvPr id="0" name=""/>
        <dsp:cNvSpPr/>
      </dsp:nvSpPr>
      <dsp:spPr>
        <a:xfrm>
          <a:off x="3452083" y="2251562"/>
          <a:ext cx="205299" cy="16013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1333"/>
              </a:lnTo>
              <a:lnTo>
                <a:pt x="205299" y="16013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04091D-8AB8-4780-9938-4FD26E478DD8}">
      <dsp:nvSpPr>
        <dsp:cNvPr id="0" name=""/>
        <dsp:cNvSpPr/>
      </dsp:nvSpPr>
      <dsp:spPr>
        <a:xfrm>
          <a:off x="3452083" y="2251562"/>
          <a:ext cx="205299" cy="629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9584"/>
              </a:lnTo>
              <a:lnTo>
                <a:pt x="205299" y="62958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93689D-C619-42C1-BEA1-28E2F4B54250}">
      <dsp:nvSpPr>
        <dsp:cNvPr id="0" name=""/>
        <dsp:cNvSpPr/>
      </dsp:nvSpPr>
      <dsp:spPr>
        <a:xfrm>
          <a:off x="3999547" y="1279812"/>
          <a:ext cx="828039" cy="287418"/>
        </a:xfrm>
        <a:custGeom>
          <a:avLst/>
          <a:gdLst/>
          <a:ahLst/>
          <a:cxnLst/>
          <a:rect l="0" t="0" r="0" b="0"/>
          <a:pathLst>
            <a:path>
              <a:moveTo>
                <a:pt x="828039" y="0"/>
              </a:moveTo>
              <a:lnTo>
                <a:pt x="828039" y="143709"/>
              </a:lnTo>
              <a:lnTo>
                <a:pt x="0" y="143709"/>
              </a:lnTo>
              <a:lnTo>
                <a:pt x="0" y="2874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FE1E87-3684-48DA-9971-E277EF59D9F1}">
      <dsp:nvSpPr>
        <dsp:cNvPr id="0" name=""/>
        <dsp:cNvSpPr/>
      </dsp:nvSpPr>
      <dsp:spPr>
        <a:xfrm>
          <a:off x="1796003" y="2251562"/>
          <a:ext cx="205299" cy="16013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1333"/>
              </a:lnTo>
              <a:lnTo>
                <a:pt x="205299" y="16013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EA059B-1E92-4462-AE1F-A9848D0F6967}">
      <dsp:nvSpPr>
        <dsp:cNvPr id="0" name=""/>
        <dsp:cNvSpPr/>
      </dsp:nvSpPr>
      <dsp:spPr>
        <a:xfrm>
          <a:off x="1796003" y="2251562"/>
          <a:ext cx="205299" cy="629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9584"/>
              </a:lnTo>
              <a:lnTo>
                <a:pt x="205299" y="62958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9147F9-13DF-4F2C-9D61-89516BBC014D}">
      <dsp:nvSpPr>
        <dsp:cNvPr id="0" name=""/>
        <dsp:cNvSpPr/>
      </dsp:nvSpPr>
      <dsp:spPr>
        <a:xfrm>
          <a:off x="2343467" y="1279812"/>
          <a:ext cx="2484119" cy="287418"/>
        </a:xfrm>
        <a:custGeom>
          <a:avLst/>
          <a:gdLst/>
          <a:ahLst/>
          <a:cxnLst/>
          <a:rect l="0" t="0" r="0" b="0"/>
          <a:pathLst>
            <a:path>
              <a:moveTo>
                <a:pt x="2484119" y="0"/>
              </a:moveTo>
              <a:lnTo>
                <a:pt x="2484119" y="143709"/>
              </a:lnTo>
              <a:lnTo>
                <a:pt x="0" y="143709"/>
              </a:lnTo>
              <a:lnTo>
                <a:pt x="0" y="2874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17730A-2E27-4705-8A06-2CED6E33CA04}">
      <dsp:nvSpPr>
        <dsp:cNvPr id="0" name=""/>
        <dsp:cNvSpPr/>
      </dsp:nvSpPr>
      <dsp:spPr>
        <a:xfrm>
          <a:off x="139923" y="2251562"/>
          <a:ext cx="205299" cy="16013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1333"/>
              </a:lnTo>
              <a:lnTo>
                <a:pt x="205299" y="16013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913F0C-4F11-4621-8C24-87F212F8F4CF}">
      <dsp:nvSpPr>
        <dsp:cNvPr id="0" name=""/>
        <dsp:cNvSpPr/>
      </dsp:nvSpPr>
      <dsp:spPr>
        <a:xfrm>
          <a:off x="139923" y="2251562"/>
          <a:ext cx="205299" cy="6295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9584"/>
              </a:lnTo>
              <a:lnTo>
                <a:pt x="205299" y="62958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C4C78A-D1F0-44E2-950F-FA377068155A}">
      <dsp:nvSpPr>
        <dsp:cNvPr id="0" name=""/>
        <dsp:cNvSpPr/>
      </dsp:nvSpPr>
      <dsp:spPr>
        <a:xfrm>
          <a:off x="687387" y="1279812"/>
          <a:ext cx="4140199" cy="287418"/>
        </a:xfrm>
        <a:custGeom>
          <a:avLst/>
          <a:gdLst/>
          <a:ahLst/>
          <a:cxnLst/>
          <a:rect l="0" t="0" r="0" b="0"/>
          <a:pathLst>
            <a:path>
              <a:moveTo>
                <a:pt x="4140199" y="0"/>
              </a:moveTo>
              <a:lnTo>
                <a:pt x="4140199" y="143709"/>
              </a:lnTo>
              <a:lnTo>
                <a:pt x="0" y="143709"/>
              </a:lnTo>
              <a:lnTo>
                <a:pt x="0" y="2874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28FBA2-CA12-4BBA-B0FD-DF2FAC0791AA}">
      <dsp:nvSpPr>
        <dsp:cNvPr id="0" name=""/>
        <dsp:cNvSpPr/>
      </dsp:nvSpPr>
      <dsp:spPr>
        <a:xfrm>
          <a:off x="1527519" y="497588"/>
          <a:ext cx="6600135" cy="7822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Nature of Primary Substrates </a:t>
          </a:r>
        </a:p>
      </dsp:txBody>
      <dsp:txXfrm>
        <a:off x="1527519" y="497588"/>
        <a:ext cx="6600135" cy="782224"/>
      </dsp:txXfrm>
    </dsp:sp>
    <dsp:sp modelId="{087CD461-7FD8-4A81-9C9E-BB55E62EB274}">
      <dsp:nvSpPr>
        <dsp:cNvPr id="0" name=""/>
        <dsp:cNvSpPr/>
      </dsp:nvSpPr>
      <dsp:spPr>
        <a:xfrm>
          <a:off x="3057" y="1567231"/>
          <a:ext cx="1368661" cy="6843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Above Ground Structure</a:t>
          </a:r>
        </a:p>
      </dsp:txBody>
      <dsp:txXfrm>
        <a:off x="3057" y="1567231"/>
        <a:ext cx="1368661" cy="684330"/>
      </dsp:txXfrm>
    </dsp:sp>
    <dsp:sp modelId="{B9307B70-ADE3-4582-B466-0B3CD3CD7A4F}">
      <dsp:nvSpPr>
        <dsp:cNvPr id="0" name=""/>
        <dsp:cNvSpPr/>
      </dsp:nvSpPr>
      <dsp:spPr>
        <a:xfrm>
          <a:off x="345222" y="2538981"/>
          <a:ext cx="1368661" cy="6843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>
              <a:latin typeface="Arial Narrow" panose="020B0606020202030204" pitchFamily="34" charset="0"/>
            </a:rPr>
            <a:t>Fixed Unit</a:t>
          </a:r>
          <a:endParaRPr lang="en-US" sz="1600" kern="1200" dirty="0"/>
        </a:p>
      </dsp:txBody>
      <dsp:txXfrm>
        <a:off x="345222" y="2538981"/>
        <a:ext cx="1368661" cy="684330"/>
      </dsp:txXfrm>
    </dsp:sp>
    <dsp:sp modelId="{02A4DE6D-0CE1-43CC-9EB4-461BB8BCD733}">
      <dsp:nvSpPr>
        <dsp:cNvPr id="0" name=""/>
        <dsp:cNvSpPr/>
      </dsp:nvSpPr>
      <dsp:spPr>
        <a:xfrm>
          <a:off x="345222" y="3510730"/>
          <a:ext cx="1368661" cy="6843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latin typeface="Arial Narrow" panose="020B0606020202030204" pitchFamily="34" charset="0"/>
            </a:rPr>
            <a:t>Mobile Unit</a:t>
          </a:r>
          <a:endParaRPr lang="en-US" sz="1600" kern="1200" dirty="0"/>
        </a:p>
      </dsp:txBody>
      <dsp:txXfrm>
        <a:off x="345222" y="3510730"/>
        <a:ext cx="1368661" cy="684330"/>
      </dsp:txXfrm>
    </dsp:sp>
    <dsp:sp modelId="{8295868F-0DB4-4C14-AA3C-FB884AA895CD}">
      <dsp:nvSpPr>
        <dsp:cNvPr id="0" name=""/>
        <dsp:cNvSpPr/>
      </dsp:nvSpPr>
      <dsp:spPr>
        <a:xfrm>
          <a:off x="1659136" y="1567231"/>
          <a:ext cx="1368661" cy="6843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latin typeface="Arial Narrow" panose="020B0606020202030204" pitchFamily="34" charset="0"/>
            </a:rPr>
            <a:t>Underwater Structure</a:t>
          </a:r>
          <a:endParaRPr lang="en-US" sz="1600" kern="1200" dirty="0"/>
        </a:p>
      </dsp:txBody>
      <dsp:txXfrm>
        <a:off x="1659136" y="1567231"/>
        <a:ext cx="1368661" cy="684330"/>
      </dsp:txXfrm>
    </dsp:sp>
    <dsp:sp modelId="{145AADE0-ED35-43D7-B2C0-4942BA001E5D}">
      <dsp:nvSpPr>
        <dsp:cNvPr id="0" name=""/>
        <dsp:cNvSpPr/>
      </dsp:nvSpPr>
      <dsp:spPr>
        <a:xfrm>
          <a:off x="2001302" y="2538981"/>
          <a:ext cx="1368661" cy="6843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>
              <a:latin typeface="Arial Narrow" panose="020B0606020202030204" pitchFamily="34" charset="0"/>
            </a:rPr>
            <a:t>Fixed Unit</a:t>
          </a:r>
          <a:endParaRPr lang="en-US" sz="1600" kern="1200" dirty="0"/>
        </a:p>
      </dsp:txBody>
      <dsp:txXfrm>
        <a:off x="2001302" y="2538981"/>
        <a:ext cx="1368661" cy="684330"/>
      </dsp:txXfrm>
    </dsp:sp>
    <dsp:sp modelId="{C71DF944-AC07-4B36-AFEC-E0EC95D47A9D}">
      <dsp:nvSpPr>
        <dsp:cNvPr id="0" name=""/>
        <dsp:cNvSpPr/>
      </dsp:nvSpPr>
      <dsp:spPr>
        <a:xfrm>
          <a:off x="2001302" y="3510730"/>
          <a:ext cx="1368661" cy="6843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latin typeface="Arial Narrow" panose="020B0606020202030204" pitchFamily="34" charset="0"/>
            </a:rPr>
            <a:t>Articulated Unit</a:t>
          </a:r>
          <a:endParaRPr lang="en-US" sz="1600" kern="1200" dirty="0"/>
        </a:p>
      </dsp:txBody>
      <dsp:txXfrm>
        <a:off x="2001302" y="3510730"/>
        <a:ext cx="1368661" cy="684330"/>
      </dsp:txXfrm>
    </dsp:sp>
    <dsp:sp modelId="{E4DFD813-0C57-46B4-8E1E-8E858D3DA4D3}">
      <dsp:nvSpPr>
        <dsp:cNvPr id="0" name=""/>
        <dsp:cNvSpPr/>
      </dsp:nvSpPr>
      <dsp:spPr>
        <a:xfrm>
          <a:off x="3315216" y="1567231"/>
          <a:ext cx="1368661" cy="6843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latin typeface="Arial Narrow" panose="020B0606020202030204" pitchFamily="34" charset="0"/>
            </a:rPr>
            <a:t>Piping System</a:t>
          </a:r>
          <a:endParaRPr lang="en-US" sz="1600" kern="1200" dirty="0"/>
        </a:p>
      </dsp:txBody>
      <dsp:txXfrm>
        <a:off x="3315216" y="1567231"/>
        <a:ext cx="1368661" cy="684330"/>
      </dsp:txXfrm>
    </dsp:sp>
    <dsp:sp modelId="{1D8B8CC8-955C-461D-9661-BDEA69CA2046}">
      <dsp:nvSpPr>
        <dsp:cNvPr id="0" name=""/>
        <dsp:cNvSpPr/>
      </dsp:nvSpPr>
      <dsp:spPr>
        <a:xfrm>
          <a:off x="3657382" y="2538981"/>
          <a:ext cx="1368661" cy="6843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>
              <a:latin typeface="Arial Narrow" panose="020B0606020202030204" pitchFamily="34" charset="0"/>
            </a:rPr>
            <a:t>Above Ground</a:t>
          </a:r>
          <a:endParaRPr lang="en-US" sz="1600" kern="1200" dirty="0"/>
        </a:p>
      </dsp:txBody>
      <dsp:txXfrm>
        <a:off x="3657382" y="2538981"/>
        <a:ext cx="1368661" cy="684330"/>
      </dsp:txXfrm>
    </dsp:sp>
    <dsp:sp modelId="{9390851D-1C1C-46F4-84F6-5316B54B32AF}">
      <dsp:nvSpPr>
        <dsp:cNvPr id="0" name=""/>
        <dsp:cNvSpPr/>
      </dsp:nvSpPr>
      <dsp:spPr>
        <a:xfrm>
          <a:off x="3657382" y="3510730"/>
          <a:ext cx="1368661" cy="6843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latin typeface="Arial Narrow" panose="020B0606020202030204" pitchFamily="34" charset="0"/>
            </a:rPr>
            <a:t>Buried</a:t>
          </a:r>
          <a:endParaRPr lang="en-US" sz="1600" kern="1200" dirty="0"/>
        </a:p>
      </dsp:txBody>
      <dsp:txXfrm>
        <a:off x="3657382" y="3510730"/>
        <a:ext cx="1368661" cy="684330"/>
      </dsp:txXfrm>
    </dsp:sp>
    <dsp:sp modelId="{153935E2-3AA3-41DB-8AC0-D023D38EAA97}">
      <dsp:nvSpPr>
        <dsp:cNvPr id="0" name=""/>
        <dsp:cNvSpPr/>
      </dsp:nvSpPr>
      <dsp:spPr>
        <a:xfrm>
          <a:off x="4971296" y="1567231"/>
          <a:ext cx="1368661" cy="6843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latin typeface="Arial Narrow" panose="020B0606020202030204" pitchFamily="34" charset="0"/>
            </a:rPr>
            <a:t>Equipment</a:t>
          </a:r>
          <a:endParaRPr lang="en-US" sz="1600" kern="1200" dirty="0"/>
        </a:p>
      </dsp:txBody>
      <dsp:txXfrm>
        <a:off x="4971296" y="1567231"/>
        <a:ext cx="1368661" cy="684330"/>
      </dsp:txXfrm>
    </dsp:sp>
    <dsp:sp modelId="{083B266E-7127-4E69-883C-F2E890BA1685}">
      <dsp:nvSpPr>
        <dsp:cNvPr id="0" name=""/>
        <dsp:cNvSpPr/>
      </dsp:nvSpPr>
      <dsp:spPr>
        <a:xfrm>
          <a:off x="6627376" y="1567231"/>
          <a:ext cx="1368661" cy="6843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latin typeface="Arial Narrow" panose="020B0606020202030204" pitchFamily="34" charset="0"/>
            </a:rPr>
            <a:t>Vessel</a:t>
          </a:r>
          <a:endParaRPr lang="en-US" sz="1600" kern="1200" dirty="0"/>
        </a:p>
      </dsp:txBody>
      <dsp:txXfrm>
        <a:off x="6627376" y="1567231"/>
        <a:ext cx="1368661" cy="684330"/>
      </dsp:txXfrm>
    </dsp:sp>
    <dsp:sp modelId="{8467CE27-906E-4E9F-90CF-5A7AE84A50EE}">
      <dsp:nvSpPr>
        <dsp:cNvPr id="0" name=""/>
        <dsp:cNvSpPr/>
      </dsp:nvSpPr>
      <dsp:spPr>
        <a:xfrm>
          <a:off x="8283456" y="1567231"/>
          <a:ext cx="1368661" cy="6843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latin typeface="Arial Narrow" panose="020B0606020202030204" pitchFamily="34" charset="0"/>
            </a:rPr>
            <a:t>Tanks</a:t>
          </a:r>
          <a:endParaRPr lang="en-US" sz="1600" kern="1200" dirty="0"/>
        </a:p>
      </dsp:txBody>
      <dsp:txXfrm>
        <a:off x="8283456" y="1567231"/>
        <a:ext cx="1368661" cy="68433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4FED13-8BF7-4361-B585-62D06D5FC920}">
      <dsp:nvSpPr>
        <dsp:cNvPr id="0" name=""/>
        <dsp:cNvSpPr/>
      </dsp:nvSpPr>
      <dsp:spPr>
        <a:xfrm>
          <a:off x="4827587" y="884618"/>
          <a:ext cx="3415553" cy="4586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252"/>
              </a:lnTo>
              <a:lnTo>
                <a:pt x="3415553" y="162252"/>
              </a:lnTo>
              <a:lnTo>
                <a:pt x="3415553" y="45864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C8BA79-B63C-4FB4-B2ED-3971786C727A}">
      <dsp:nvSpPr>
        <dsp:cNvPr id="0" name=""/>
        <dsp:cNvSpPr/>
      </dsp:nvSpPr>
      <dsp:spPr>
        <a:xfrm>
          <a:off x="4781867" y="884618"/>
          <a:ext cx="91440" cy="45864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864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E821F-F0A6-45AB-8734-AA768E2A2A02}">
      <dsp:nvSpPr>
        <dsp:cNvPr id="0" name=""/>
        <dsp:cNvSpPr/>
      </dsp:nvSpPr>
      <dsp:spPr>
        <a:xfrm>
          <a:off x="1412033" y="884618"/>
          <a:ext cx="3415553" cy="458643"/>
        </a:xfrm>
        <a:custGeom>
          <a:avLst/>
          <a:gdLst/>
          <a:ahLst/>
          <a:cxnLst/>
          <a:rect l="0" t="0" r="0" b="0"/>
          <a:pathLst>
            <a:path>
              <a:moveTo>
                <a:pt x="3415553" y="0"/>
              </a:moveTo>
              <a:lnTo>
                <a:pt x="3415553" y="162252"/>
              </a:lnTo>
              <a:lnTo>
                <a:pt x="0" y="162252"/>
              </a:lnTo>
              <a:lnTo>
                <a:pt x="0" y="45864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99F6D1-4072-4C43-8B7A-D9FB3BC30749}">
      <dsp:nvSpPr>
        <dsp:cNvPr id="0" name=""/>
        <dsp:cNvSpPr/>
      </dsp:nvSpPr>
      <dsp:spPr>
        <a:xfrm>
          <a:off x="1102841" y="60933"/>
          <a:ext cx="7449491" cy="8236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Coating Material – Desired Properties</a:t>
          </a:r>
        </a:p>
      </dsp:txBody>
      <dsp:txXfrm>
        <a:off x="1102841" y="60933"/>
        <a:ext cx="7449491" cy="823684"/>
      </dsp:txXfrm>
    </dsp:sp>
    <dsp:sp modelId="{C193FADB-8640-46A2-8020-AA60E99CB3B3}">
      <dsp:nvSpPr>
        <dsp:cNvPr id="0" name=""/>
        <dsp:cNvSpPr/>
      </dsp:nvSpPr>
      <dsp:spPr>
        <a:xfrm>
          <a:off x="648" y="1343262"/>
          <a:ext cx="2822771" cy="6652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Barrier</a:t>
          </a:r>
        </a:p>
      </dsp:txBody>
      <dsp:txXfrm>
        <a:off x="648" y="1343262"/>
        <a:ext cx="2822771" cy="665242"/>
      </dsp:txXfrm>
    </dsp:sp>
    <dsp:sp modelId="{1276C1DD-14D8-4DBE-8BA9-361E7D2910B8}">
      <dsp:nvSpPr>
        <dsp:cNvPr id="0" name=""/>
        <dsp:cNvSpPr/>
      </dsp:nvSpPr>
      <dsp:spPr>
        <a:xfrm>
          <a:off x="3416201" y="1343262"/>
          <a:ext cx="2822771" cy="6652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Inhibitive</a:t>
          </a:r>
        </a:p>
      </dsp:txBody>
      <dsp:txXfrm>
        <a:off x="3416201" y="1343262"/>
        <a:ext cx="2822771" cy="665242"/>
      </dsp:txXfrm>
    </dsp:sp>
    <dsp:sp modelId="{CADD9F60-C51B-42B4-8BE9-2F32BEE664FE}">
      <dsp:nvSpPr>
        <dsp:cNvPr id="0" name=""/>
        <dsp:cNvSpPr/>
      </dsp:nvSpPr>
      <dsp:spPr>
        <a:xfrm>
          <a:off x="6831755" y="1343262"/>
          <a:ext cx="2822771" cy="6652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Galvanic</a:t>
          </a:r>
        </a:p>
      </dsp:txBody>
      <dsp:txXfrm>
        <a:off x="6831755" y="1343262"/>
        <a:ext cx="2822771" cy="66524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56B9A2-BCF4-40BD-8FC1-C4A996A131E7}">
      <dsp:nvSpPr>
        <dsp:cNvPr id="0" name=""/>
        <dsp:cNvSpPr/>
      </dsp:nvSpPr>
      <dsp:spPr>
        <a:xfrm>
          <a:off x="6443224" y="1242571"/>
          <a:ext cx="1246851" cy="1843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196"/>
              </a:lnTo>
              <a:lnTo>
                <a:pt x="1246851" y="92196"/>
              </a:lnTo>
              <a:lnTo>
                <a:pt x="1246851" y="18439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D5C8C1-484A-4897-8B2E-718A1BFD0E37}">
      <dsp:nvSpPr>
        <dsp:cNvPr id="0" name=""/>
        <dsp:cNvSpPr/>
      </dsp:nvSpPr>
      <dsp:spPr>
        <a:xfrm>
          <a:off x="6018240" y="1865997"/>
          <a:ext cx="159368" cy="22741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74187"/>
              </a:lnTo>
              <a:lnTo>
                <a:pt x="159368" y="227418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A55A6F-A95D-4B54-82FA-39246B3E7ADC}">
      <dsp:nvSpPr>
        <dsp:cNvPr id="0" name=""/>
        <dsp:cNvSpPr/>
      </dsp:nvSpPr>
      <dsp:spPr>
        <a:xfrm>
          <a:off x="6018240" y="1865997"/>
          <a:ext cx="159368" cy="1650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0761"/>
              </a:lnTo>
              <a:lnTo>
                <a:pt x="159368" y="165076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DA1C36-A434-41FB-8DFF-1FBAC00035EB}">
      <dsp:nvSpPr>
        <dsp:cNvPr id="0" name=""/>
        <dsp:cNvSpPr/>
      </dsp:nvSpPr>
      <dsp:spPr>
        <a:xfrm>
          <a:off x="6018240" y="1865997"/>
          <a:ext cx="159368" cy="10273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7335"/>
              </a:lnTo>
              <a:lnTo>
                <a:pt x="159368" y="102733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9B7F34-572C-44AE-8D1E-D71F70CFEAA5}">
      <dsp:nvSpPr>
        <dsp:cNvPr id="0" name=""/>
        <dsp:cNvSpPr/>
      </dsp:nvSpPr>
      <dsp:spPr>
        <a:xfrm>
          <a:off x="6018240" y="1865997"/>
          <a:ext cx="159368" cy="4039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3909"/>
              </a:lnTo>
              <a:lnTo>
                <a:pt x="159368" y="40390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4C20C0-074F-4AB2-AA38-68D71F6A6EC8}">
      <dsp:nvSpPr>
        <dsp:cNvPr id="0" name=""/>
        <dsp:cNvSpPr/>
      </dsp:nvSpPr>
      <dsp:spPr>
        <a:xfrm>
          <a:off x="6397504" y="1242571"/>
          <a:ext cx="91440" cy="18439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439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05D8AD-FE2C-4C70-965A-F142D68063D1}">
      <dsp:nvSpPr>
        <dsp:cNvPr id="0" name=""/>
        <dsp:cNvSpPr/>
      </dsp:nvSpPr>
      <dsp:spPr>
        <a:xfrm>
          <a:off x="4771389" y="1865997"/>
          <a:ext cx="159368" cy="1650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0761"/>
              </a:lnTo>
              <a:lnTo>
                <a:pt x="159368" y="165076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7BD439-5F70-4D52-AD1B-44FDFED1256B}">
      <dsp:nvSpPr>
        <dsp:cNvPr id="0" name=""/>
        <dsp:cNvSpPr/>
      </dsp:nvSpPr>
      <dsp:spPr>
        <a:xfrm>
          <a:off x="4771389" y="1865997"/>
          <a:ext cx="159368" cy="10273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7335"/>
              </a:lnTo>
              <a:lnTo>
                <a:pt x="159368" y="102733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D50D8D-0DE9-40E8-8596-31516AE0FF71}">
      <dsp:nvSpPr>
        <dsp:cNvPr id="0" name=""/>
        <dsp:cNvSpPr/>
      </dsp:nvSpPr>
      <dsp:spPr>
        <a:xfrm>
          <a:off x="4771389" y="1865997"/>
          <a:ext cx="159368" cy="4039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3909"/>
              </a:lnTo>
              <a:lnTo>
                <a:pt x="159368" y="40390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0134D8-2A22-483B-9549-5B7BCC9290C4}">
      <dsp:nvSpPr>
        <dsp:cNvPr id="0" name=""/>
        <dsp:cNvSpPr/>
      </dsp:nvSpPr>
      <dsp:spPr>
        <a:xfrm>
          <a:off x="5196372" y="1242571"/>
          <a:ext cx="1246851" cy="184393"/>
        </a:xfrm>
        <a:custGeom>
          <a:avLst/>
          <a:gdLst/>
          <a:ahLst/>
          <a:cxnLst/>
          <a:rect l="0" t="0" r="0" b="0"/>
          <a:pathLst>
            <a:path>
              <a:moveTo>
                <a:pt x="1246851" y="0"/>
              </a:moveTo>
              <a:lnTo>
                <a:pt x="1246851" y="92196"/>
              </a:lnTo>
              <a:lnTo>
                <a:pt x="0" y="92196"/>
              </a:lnTo>
              <a:lnTo>
                <a:pt x="0" y="18439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E93C78-16AE-4777-97F2-769DB0E3ACBF}">
      <dsp:nvSpPr>
        <dsp:cNvPr id="0" name=""/>
        <dsp:cNvSpPr/>
      </dsp:nvSpPr>
      <dsp:spPr>
        <a:xfrm>
          <a:off x="4442461" y="619145"/>
          <a:ext cx="2000762" cy="1843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196"/>
              </a:lnTo>
              <a:lnTo>
                <a:pt x="2000762" y="92196"/>
              </a:lnTo>
              <a:lnTo>
                <a:pt x="2000762" y="18439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E7BDF6-BDF9-47F6-88B8-FF867350BF42}">
      <dsp:nvSpPr>
        <dsp:cNvPr id="0" name=""/>
        <dsp:cNvSpPr/>
      </dsp:nvSpPr>
      <dsp:spPr>
        <a:xfrm>
          <a:off x="2819579" y="1242571"/>
          <a:ext cx="216815" cy="22741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74187"/>
              </a:lnTo>
              <a:lnTo>
                <a:pt x="216815" y="227418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B5E949-1BA1-45AC-B8BE-31628D123D87}">
      <dsp:nvSpPr>
        <dsp:cNvPr id="0" name=""/>
        <dsp:cNvSpPr/>
      </dsp:nvSpPr>
      <dsp:spPr>
        <a:xfrm>
          <a:off x="2819579" y="1242571"/>
          <a:ext cx="216815" cy="1650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0761"/>
              </a:lnTo>
              <a:lnTo>
                <a:pt x="216815" y="165076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251CB3-84E0-45D6-965E-8218E02471B7}">
      <dsp:nvSpPr>
        <dsp:cNvPr id="0" name=""/>
        <dsp:cNvSpPr/>
      </dsp:nvSpPr>
      <dsp:spPr>
        <a:xfrm>
          <a:off x="2819579" y="1242571"/>
          <a:ext cx="216815" cy="10273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7335"/>
              </a:lnTo>
              <a:lnTo>
                <a:pt x="216815" y="102733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A022D1-6768-4245-9BB3-A2EB6F107AC7}">
      <dsp:nvSpPr>
        <dsp:cNvPr id="0" name=""/>
        <dsp:cNvSpPr/>
      </dsp:nvSpPr>
      <dsp:spPr>
        <a:xfrm>
          <a:off x="2819579" y="1242571"/>
          <a:ext cx="216815" cy="4039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3909"/>
              </a:lnTo>
              <a:lnTo>
                <a:pt x="216815" y="40390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0AC4F1-3E01-410F-9F25-AFA50274002F}">
      <dsp:nvSpPr>
        <dsp:cNvPr id="0" name=""/>
        <dsp:cNvSpPr/>
      </dsp:nvSpPr>
      <dsp:spPr>
        <a:xfrm>
          <a:off x="3441797" y="619145"/>
          <a:ext cx="1000664" cy="184393"/>
        </a:xfrm>
        <a:custGeom>
          <a:avLst/>
          <a:gdLst/>
          <a:ahLst/>
          <a:cxnLst/>
          <a:rect l="0" t="0" r="0" b="0"/>
          <a:pathLst>
            <a:path>
              <a:moveTo>
                <a:pt x="1000664" y="0"/>
              </a:moveTo>
              <a:lnTo>
                <a:pt x="1000664" y="92196"/>
              </a:lnTo>
              <a:lnTo>
                <a:pt x="0" y="92196"/>
              </a:lnTo>
              <a:lnTo>
                <a:pt x="0" y="18439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73E88F-8081-49D9-BBE5-E195D9C3D21D}">
      <dsp:nvSpPr>
        <dsp:cNvPr id="0" name=""/>
        <dsp:cNvSpPr/>
      </dsp:nvSpPr>
      <dsp:spPr>
        <a:xfrm>
          <a:off x="823211" y="1242571"/>
          <a:ext cx="233331" cy="22741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74187"/>
              </a:lnTo>
              <a:lnTo>
                <a:pt x="233331" y="227418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828F2A-7D6F-4709-8FA0-0AA13243E113}">
      <dsp:nvSpPr>
        <dsp:cNvPr id="0" name=""/>
        <dsp:cNvSpPr/>
      </dsp:nvSpPr>
      <dsp:spPr>
        <a:xfrm>
          <a:off x="823211" y="1242571"/>
          <a:ext cx="233331" cy="1650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0761"/>
              </a:lnTo>
              <a:lnTo>
                <a:pt x="233331" y="165076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CD3C6A-1893-41AA-99D8-293C37B49D04}">
      <dsp:nvSpPr>
        <dsp:cNvPr id="0" name=""/>
        <dsp:cNvSpPr/>
      </dsp:nvSpPr>
      <dsp:spPr>
        <a:xfrm>
          <a:off x="823211" y="1242571"/>
          <a:ext cx="233331" cy="10273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7335"/>
              </a:lnTo>
              <a:lnTo>
                <a:pt x="233331" y="102733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825725-37D4-4D58-91FD-0D9CBCD86B63}">
      <dsp:nvSpPr>
        <dsp:cNvPr id="0" name=""/>
        <dsp:cNvSpPr/>
      </dsp:nvSpPr>
      <dsp:spPr>
        <a:xfrm>
          <a:off x="823211" y="1242571"/>
          <a:ext cx="233331" cy="4039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3909"/>
              </a:lnTo>
              <a:lnTo>
                <a:pt x="233331" y="40390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C3E8B3-8998-47BB-BE20-A53F31E62155}">
      <dsp:nvSpPr>
        <dsp:cNvPr id="0" name=""/>
        <dsp:cNvSpPr/>
      </dsp:nvSpPr>
      <dsp:spPr>
        <a:xfrm>
          <a:off x="1445429" y="619145"/>
          <a:ext cx="2997032" cy="184393"/>
        </a:xfrm>
        <a:custGeom>
          <a:avLst/>
          <a:gdLst/>
          <a:ahLst/>
          <a:cxnLst/>
          <a:rect l="0" t="0" r="0" b="0"/>
          <a:pathLst>
            <a:path>
              <a:moveTo>
                <a:pt x="2997032" y="0"/>
              </a:moveTo>
              <a:lnTo>
                <a:pt x="2997032" y="92196"/>
              </a:lnTo>
              <a:lnTo>
                <a:pt x="0" y="92196"/>
              </a:lnTo>
              <a:lnTo>
                <a:pt x="0" y="18439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98116F-3A89-4207-B7FA-ACA7D38BC3A6}">
      <dsp:nvSpPr>
        <dsp:cNvPr id="0" name=""/>
        <dsp:cNvSpPr/>
      </dsp:nvSpPr>
      <dsp:spPr>
        <a:xfrm>
          <a:off x="1193517" y="1119"/>
          <a:ext cx="6497888" cy="6180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>
              <a:solidFill>
                <a:schemeClr val="bg1"/>
              </a:solidFill>
            </a:rPr>
            <a:t>Coatings Materials – Classification</a:t>
          </a:r>
        </a:p>
      </dsp:txBody>
      <dsp:txXfrm>
        <a:off x="1193517" y="1119"/>
        <a:ext cx="6497888" cy="618025"/>
      </dsp:txXfrm>
    </dsp:sp>
    <dsp:sp modelId="{D5CBA7A2-59B9-44CE-B482-766724996C17}">
      <dsp:nvSpPr>
        <dsp:cNvPr id="0" name=""/>
        <dsp:cNvSpPr/>
      </dsp:nvSpPr>
      <dsp:spPr>
        <a:xfrm>
          <a:off x="667657" y="803538"/>
          <a:ext cx="1555544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bg1"/>
              </a:solidFill>
              <a:latin typeface="+mj-lt"/>
            </a:rPr>
            <a:t>Organic Paints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667657" y="803538"/>
        <a:ext cx="1555544" cy="439032"/>
      </dsp:txXfrm>
    </dsp:sp>
    <dsp:sp modelId="{E7FC85E9-AC81-4C8E-844B-6AF3CC28C094}">
      <dsp:nvSpPr>
        <dsp:cNvPr id="0" name=""/>
        <dsp:cNvSpPr/>
      </dsp:nvSpPr>
      <dsp:spPr>
        <a:xfrm>
          <a:off x="1056543" y="1426964"/>
          <a:ext cx="1168704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err="1">
              <a:solidFill>
                <a:schemeClr val="bg1"/>
              </a:solidFill>
              <a:latin typeface="+mj-lt"/>
            </a:rPr>
            <a:t>Thermo</a:t>
          </a:r>
          <a:r>
            <a:rPr lang="en-US" sz="900" kern="1200" dirty="0">
              <a:solidFill>
                <a:schemeClr val="bg1"/>
              </a:solidFill>
              <a:latin typeface="+mj-lt"/>
            </a:rPr>
            <a:t> Plastic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1056543" y="1426964"/>
        <a:ext cx="1168704" cy="439032"/>
      </dsp:txXfrm>
    </dsp:sp>
    <dsp:sp modelId="{71E3231F-2F11-48A8-A435-9E1ADA19E53F}">
      <dsp:nvSpPr>
        <dsp:cNvPr id="0" name=""/>
        <dsp:cNvSpPr/>
      </dsp:nvSpPr>
      <dsp:spPr>
        <a:xfrm>
          <a:off x="1056543" y="2050390"/>
          <a:ext cx="1168704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>
              <a:solidFill>
                <a:schemeClr val="bg1"/>
              </a:solidFill>
              <a:latin typeface="+mj-lt"/>
            </a:rPr>
            <a:t>Elastomeric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1056543" y="2050390"/>
        <a:ext cx="1168704" cy="439032"/>
      </dsp:txXfrm>
    </dsp:sp>
    <dsp:sp modelId="{EFB73F6F-2A40-4665-BD50-2F7955C6BEBA}">
      <dsp:nvSpPr>
        <dsp:cNvPr id="0" name=""/>
        <dsp:cNvSpPr/>
      </dsp:nvSpPr>
      <dsp:spPr>
        <a:xfrm>
          <a:off x="1056543" y="2673816"/>
          <a:ext cx="1168704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>
              <a:solidFill>
                <a:schemeClr val="bg1"/>
              </a:solidFill>
              <a:latin typeface="+mj-lt"/>
            </a:rPr>
            <a:t>Thermosetting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1056543" y="2673816"/>
        <a:ext cx="1168704" cy="439032"/>
      </dsp:txXfrm>
    </dsp:sp>
    <dsp:sp modelId="{DD4EDFDD-CF10-4F37-AA72-09F95C3AE327}">
      <dsp:nvSpPr>
        <dsp:cNvPr id="0" name=""/>
        <dsp:cNvSpPr/>
      </dsp:nvSpPr>
      <dsp:spPr>
        <a:xfrm>
          <a:off x="1056543" y="3297242"/>
          <a:ext cx="1168704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>
              <a:solidFill>
                <a:schemeClr val="bg1"/>
              </a:solidFill>
              <a:latin typeface="+mj-lt"/>
            </a:rPr>
            <a:t>Zn Rich Coating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1056543" y="3297242"/>
        <a:ext cx="1168704" cy="439032"/>
      </dsp:txXfrm>
    </dsp:sp>
    <dsp:sp modelId="{33CF2D22-1706-4A99-B514-5FC579672457}">
      <dsp:nvSpPr>
        <dsp:cNvPr id="0" name=""/>
        <dsp:cNvSpPr/>
      </dsp:nvSpPr>
      <dsp:spPr>
        <a:xfrm>
          <a:off x="2664025" y="803538"/>
          <a:ext cx="1555544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bg1"/>
              </a:solidFill>
              <a:latin typeface="+mj-lt"/>
            </a:rPr>
            <a:t>Metallic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2664025" y="803538"/>
        <a:ext cx="1555544" cy="439032"/>
      </dsp:txXfrm>
    </dsp:sp>
    <dsp:sp modelId="{86782931-8756-46BC-9362-BF13634E7AA9}">
      <dsp:nvSpPr>
        <dsp:cNvPr id="0" name=""/>
        <dsp:cNvSpPr/>
      </dsp:nvSpPr>
      <dsp:spPr>
        <a:xfrm>
          <a:off x="3036394" y="1426964"/>
          <a:ext cx="1168704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>
              <a:solidFill>
                <a:schemeClr val="bg1"/>
              </a:solidFill>
              <a:latin typeface="+mj-lt"/>
            </a:rPr>
            <a:t>Hot Dipping Zn,Al,Pb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3036394" y="1426964"/>
        <a:ext cx="1168704" cy="439032"/>
      </dsp:txXfrm>
    </dsp:sp>
    <dsp:sp modelId="{5D8C4480-C0CB-4D9E-B039-DC954212C531}">
      <dsp:nvSpPr>
        <dsp:cNvPr id="0" name=""/>
        <dsp:cNvSpPr/>
      </dsp:nvSpPr>
      <dsp:spPr>
        <a:xfrm>
          <a:off x="3036394" y="2050390"/>
          <a:ext cx="1168704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>
              <a:solidFill>
                <a:schemeClr val="bg1"/>
              </a:solidFill>
              <a:latin typeface="+mj-lt"/>
            </a:rPr>
            <a:t>Electro Plating </a:t>
          </a:r>
          <a:r>
            <a:rPr lang="en-US" sz="900" kern="1200" dirty="0" err="1">
              <a:solidFill>
                <a:schemeClr val="bg1"/>
              </a:solidFill>
              <a:latin typeface="+mj-lt"/>
            </a:rPr>
            <a:t>Ni,Cr,Zn,Sn,Cd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3036394" y="2050390"/>
        <a:ext cx="1168704" cy="439032"/>
      </dsp:txXfrm>
    </dsp:sp>
    <dsp:sp modelId="{05CF3609-3AA2-4300-907C-EC55AAC3352D}">
      <dsp:nvSpPr>
        <dsp:cNvPr id="0" name=""/>
        <dsp:cNvSpPr/>
      </dsp:nvSpPr>
      <dsp:spPr>
        <a:xfrm>
          <a:off x="3036394" y="2673816"/>
          <a:ext cx="1168704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>
              <a:solidFill>
                <a:schemeClr val="bg1"/>
              </a:solidFill>
              <a:latin typeface="+mj-lt"/>
            </a:rPr>
            <a:t>Thermally Sprayed Any Metal (</a:t>
          </a:r>
          <a:r>
            <a:rPr lang="en-US" sz="900" kern="1200" dirty="0" err="1">
              <a:solidFill>
                <a:schemeClr val="bg1"/>
              </a:solidFill>
              <a:latin typeface="+mj-lt"/>
            </a:rPr>
            <a:t>Zn,Al,AL</a:t>
          </a:r>
          <a:r>
            <a:rPr lang="en-US" sz="900" kern="1200" dirty="0">
              <a:solidFill>
                <a:schemeClr val="bg1"/>
              </a:solidFill>
              <a:latin typeface="+mj-lt"/>
            </a:rPr>
            <a:t>/Zn)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3036394" y="2673816"/>
        <a:ext cx="1168704" cy="439032"/>
      </dsp:txXfrm>
    </dsp:sp>
    <dsp:sp modelId="{CF716573-9E86-4993-A85E-334C30A68E07}">
      <dsp:nvSpPr>
        <dsp:cNvPr id="0" name=""/>
        <dsp:cNvSpPr/>
      </dsp:nvSpPr>
      <dsp:spPr>
        <a:xfrm>
          <a:off x="3036394" y="3297242"/>
          <a:ext cx="1168704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>
              <a:solidFill>
                <a:schemeClr val="bg1"/>
              </a:solidFill>
              <a:latin typeface="+mj-lt"/>
            </a:rPr>
            <a:t>Cladding Stainless Steel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3036394" y="3297242"/>
        <a:ext cx="1168704" cy="439032"/>
      </dsp:txXfrm>
    </dsp:sp>
    <dsp:sp modelId="{4BFCB1C4-06BE-4DF0-9763-7FAD9466D455}">
      <dsp:nvSpPr>
        <dsp:cNvPr id="0" name=""/>
        <dsp:cNvSpPr/>
      </dsp:nvSpPr>
      <dsp:spPr>
        <a:xfrm>
          <a:off x="5665452" y="803538"/>
          <a:ext cx="1555544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bg1"/>
              </a:solidFill>
              <a:latin typeface="+mj-lt"/>
            </a:rPr>
            <a:t>Inorganic Paints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5665452" y="803538"/>
        <a:ext cx="1555544" cy="439032"/>
      </dsp:txXfrm>
    </dsp:sp>
    <dsp:sp modelId="{AC342FD8-F48E-404E-8FCB-D3DEC69C6EB9}">
      <dsp:nvSpPr>
        <dsp:cNvPr id="0" name=""/>
        <dsp:cNvSpPr/>
      </dsp:nvSpPr>
      <dsp:spPr>
        <a:xfrm>
          <a:off x="4665143" y="1426964"/>
          <a:ext cx="1062458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>
              <a:solidFill>
                <a:schemeClr val="bg1"/>
              </a:solidFill>
              <a:latin typeface="+mj-lt"/>
            </a:rPr>
            <a:t>Conversion Coating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4665143" y="1426964"/>
        <a:ext cx="1062458" cy="439032"/>
      </dsp:txXfrm>
    </dsp:sp>
    <dsp:sp modelId="{9AF25509-90DB-4A07-8C97-7D032E96B435}">
      <dsp:nvSpPr>
        <dsp:cNvPr id="0" name=""/>
        <dsp:cNvSpPr/>
      </dsp:nvSpPr>
      <dsp:spPr>
        <a:xfrm>
          <a:off x="4930757" y="2050390"/>
          <a:ext cx="1062458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>
              <a:solidFill>
                <a:schemeClr val="bg1"/>
              </a:solidFill>
              <a:latin typeface="+mj-lt"/>
            </a:rPr>
            <a:t>Chromate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4930757" y="2050390"/>
        <a:ext cx="1062458" cy="439032"/>
      </dsp:txXfrm>
    </dsp:sp>
    <dsp:sp modelId="{2D509289-BAC1-4248-80AA-8CDA295F1243}">
      <dsp:nvSpPr>
        <dsp:cNvPr id="0" name=""/>
        <dsp:cNvSpPr/>
      </dsp:nvSpPr>
      <dsp:spPr>
        <a:xfrm>
          <a:off x="4930757" y="2673816"/>
          <a:ext cx="1062458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>
              <a:solidFill>
                <a:schemeClr val="bg1"/>
              </a:solidFill>
              <a:latin typeface="+mj-lt"/>
            </a:rPr>
            <a:t>Phosphate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4930757" y="2673816"/>
        <a:ext cx="1062458" cy="439032"/>
      </dsp:txXfrm>
    </dsp:sp>
    <dsp:sp modelId="{4F355D1F-9BD6-4088-BBDE-942FDF4A011D}">
      <dsp:nvSpPr>
        <dsp:cNvPr id="0" name=""/>
        <dsp:cNvSpPr/>
      </dsp:nvSpPr>
      <dsp:spPr>
        <a:xfrm>
          <a:off x="4930757" y="3297242"/>
          <a:ext cx="1062458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>
              <a:solidFill>
                <a:schemeClr val="bg1"/>
              </a:solidFill>
              <a:latin typeface="+mj-lt"/>
            </a:rPr>
            <a:t>Anodize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4930757" y="3297242"/>
        <a:ext cx="1062458" cy="439032"/>
      </dsp:txXfrm>
    </dsp:sp>
    <dsp:sp modelId="{7D1659BB-4C39-4717-9E7D-162A03071F40}">
      <dsp:nvSpPr>
        <dsp:cNvPr id="0" name=""/>
        <dsp:cNvSpPr/>
      </dsp:nvSpPr>
      <dsp:spPr>
        <a:xfrm>
          <a:off x="5911995" y="1426964"/>
          <a:ext cx="1062458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>
              <a:solidFill>
                <a:schemeClr val="bg1"/>
              </a:solidFill>
              <a:latin typeface="+mj-lt"/>
            </a:rPr>
            <a:t>Cement Lining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5911995" y="1426964"/>
        <a:ext cx="1062458" cy="439032"/>
      </dsp:txXfrm>
    </dsp:sp>
    <dsp:sp modelId="{2D3EAED9-24BF-4923-AEC7-16C798F5319A}">
      <dsp:nvSpPr>
        <dsp:cNvPr id="0" name=""/>
        <dsp:cNvSpPr/>
      </dsp:nvSpPr>
      <dsp:spPr>
        <a:xfrm>
          <a:off x="6177609" y="2050390"/>
          <a:ext cx="1062458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>
              <a:solidFill>
                <a:schemeClr val="bg1"/>
              </a:solidFill>
              <a:latin typeface="+mj-lt"/>
            </a:rPr>
            <a:t>Portland 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6177609" y="2050390"/>
        <a:ext cx="1062458" cy="439032"/>
      </dsp:txXfrm>
    </dsp:sp>
    <dsp:sp modelId="{4F707C1F-DA3D-4BD7-B915-06B601F9B241}">
      <dsp:nvSpPr>
        <dsp:cNvPr id="0" name=""/>
        <dsp:cNvSpPr/>
      </dsp:nvSpPr>
      <dsp:spPr>
        <a:xfrm>
          <a:off x="6177609" y="2673816"/>
          <a:ext cx="1062458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>
              <a:solidFill>
                <a:schemeClr val="bg1"/>
              </a:solidFill>
              <a:latin typeface="Arial Narrow" panose="020B0606020202030204" pitchFamily="34" charset="0"/>
            </a:rPr>
            <a:t>Pot. </a:t>
          </a:r>
          <a:r>
            <a:rPr lang="en-US" sz="900" kern="1200" dirty="0">
              <a:solidFill>
                <a:schemeClr val="bg1"/>
              </a:solidFill>
              <a:latin typeface="+mj-lt"/>
            </a:rPr>
            <a:t>Silicate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6177609" y="2673816"/>
        <a:ext cx="1062458" cy="439032"/>
      </dsp:txXfrm>
    </dsp:sp>
    <dsp:sp modelId="{55465387-1B83-4B14-BFC6-EE802D57B38F}">
      <dsp:nvSpPr>
        <dsp:cNvPr id="0" name=""/>
        <dsp:cNvSpPr/>
      </dsp:nvSpPr>
      <dsp:spPr>
        <a:xfrm>
          <a:off x="6177609" y="3297242"/>
          <a:ext cx="1062458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>
              <a:solidFill>
                <a:schemeClr val="bg1"/>
              </a:solidFill>
              <a:latin typeface="+mj-lt"/>
            </a:rPr>
            <a:t>Cal Aluminate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6177609" y="3297242"/>
        <a:ext cx="1062458" cy="439032"/>
      </dsp:txXfrm>
    </dsp:sp>
    <dsp:sp modelId="{E4E52CD4-B44F-4DD7-8DAF-792013A75E28}">
      <dsp:nvSpPr>
        <dsp:cNvPr id="0" name=""/>
        <dsp:cNvSpPr/>
      </dsp:nvSpPr>
      <dsp:spPr>
        <a:xfrm>
          <a:off x="6177609" y="3920668"/>
          <a:ext cx="1062458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>
              <a:solidFill>
                <a:schemeClr val="bg1"/>
              </a:solidFill>
              <a:latin typeface="Arial Narrow" panose="020B0606020202030204" pitchFamily="34" charset="0"/>
            </a:rPr>
            <a:t>Modified Pot. Silicate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6177609" y="3920668"/>
        <a:ext cx="1062458" cy="439032"/>
      </dsp:txXfrm>
    </dsp:sp>
    <dsp:sp modelId="{44FFBCBE-B664-4863-A384-799954A9A1FF}">
      <dsp:nvSpPr>
        <dsp:cNvPr id="0" name=""/>
        <dsp:cNvSpPr/>
      </dsp:nvSpPr>
      <dsp:spPr>
        <a:xfrm>
          <a:off x="7158846" y="1426964"/>
          <a:ext cx="1062458" cy="439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>
              <a:solidFill>
                <a:schemeClr val="bg1"/>
              </a:solidFill>
              <a:latin typeface="+mj-lt"/>
            </a:rPr>
            <a:t>Zinc Silicate</a:t>
          </a:r>
          <a:endParaRPr lang="en-US" sz="900" kern="1200" dirty="0">
            <a:solidFill>
              <a:schemeClr val="bg1"/>
            </a:solidFill>
          </a:endParaRPr>
        </a:p>
      </dsp:txBody>
      <dsp:txXfrm>
        <a:off x="7158846" y="1426964"/>
        <a:ext cx="1062458" cy="43903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F631D4-1DE0-4E4C-AC07-8241F32C58F3}">
      <dsp:nvSpPr>
        <dsp:cNvPr id="0" name=""/>
        <dsp:cNvSpPr/>
      </dsp:nvSpPr>
      <dsp:spPr>
        <a:xfrm>
          <a:off x="4827587" y="857212"/>
          <a:ext cx="3087840" cy="4566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326"/>
              </a:lnTo>
              <a:lnTo>
                <a:pt x="3087840" y="228326"/>
              </a:lnTo>
              <a:lnTo>
                <a:pt x="3087840" y="4566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1202ED-86B1-4F94-BE06-4CC35D6E5A4D}">
      <dsp:nvSpPr>
        <dsp:cNvPr id="0" name=""/>
        <dsp:cNvSpPr/>
      </dsp:nvSpPr>
      <dsp:spPr>
        <a:xfrm>
          <a:off x="4781867" y="857212"/>
          <a:ext cx="91440" cy="4566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66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D45DF6-A1CB-4E9A-A5E4-D868B77CBA61}">
      <dsp:nvSpPr>
        <dsp:cNvPr id="0" name=""/>
        <dsp:cNvSpPr/>
      </dsp:nvSpPr>
      <dsp:spPr>
        <a:xfrm>
          <a:off x="1739746" y="857212"/>
          <a:ext cx="3087840" cy="456652"/>
        </a:xfrm>
        <a:custGeom>
          <a:avLst/>
          <a:gdLst/>
          <a:ahLst/>
          <a:cxnLst/>
          <a:rect l="0" t="0" r="0" b="0"/>
          <a:pathLst>
            <a:path>
              <a:moveTo>
                <a:pt x="3087840" y="0"/>
              </a:moveTo>
              <a:lnTo>
                <a:pt x="3087840" y="228326"/>
              </a:lnTo>
              <a:lnTo>
                <a:pt x="0" y="228326"/>
              </a:lnTo>
              <a:lnTo>
                <a:pt x="0" y="4566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6369A6-CB25-486B-AC8C-7028960C98F7}">
      <dsp:nvSpPr>
        <dsp:cNvPr id="0" name=""/>
        <dsp:cNvSpPr/>
      </dsp:nvSpPr>
      <dsp:spPr>
        <a:xfrm>
          <a:off x="1770103" y="1141"/>
          <a:ext cx="6114968" cy="8560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0" kern="1200" dirty="0"/>
            <a:t>Durability of Coating Material</a:t>
          </a:r>
        </a:p>
      </dsp:txBody>
      <dsp:txXfrm>
        <a:off x="1770103" y="1141"/>
        <a:ext cx="6114968" cy="856071"/>
      </dsp:txXfrm>
    </dsp:sp>
    <dsp:sp modelId="{F48C0D45-AC6B-491F-AD24-143D343B3F74}">
      <dsp:nvSpPr>
        <dsp:cNvPr id="0" name=""/>
        <dsp:cNvSpPr/>
      </dsp:nvSpPr>
      <dsp:spPr>
        <a:xfrm>
          <a:off x="424152" y="1313864"/>
          <a:ext cx="2631188" cy="10872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/>
            <a:t>Low Life Coating Material</a:t>
          </a:r>
          <a:endParaRPr lang="en-US" sz="2400" kern="1200" dirty="0"/>
        </a:p>
      </dsp:txBody>
      <dsp:txXfrm>
        <a:off x="424152" y="1313864"/>
        <a:ext cx="2631188" cy="1087267"/>
      </dsp:txXfrm>
    </dsp:sp>
    <dsp:sp modelId="{964A13A9-4175-4D2A-A36A-9ED51920458A}">
      <dsp:nvSpPr>
        <dsp:cNvPr id="0" name=""/>
        <dsp:cNvSpPr/>
      </dsp:nvSpPr>
      <dsp:spPr>
        <a:xfrm>
          <a:off x="3511993" y="1313864"/>
          <a:ext cx="2631188" cy="10872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/>
            <a:t>Medium Life Coating Material</a:t>
          </a:r>
        </a:p>
      </dsp:txBody>
      <dsp:txXfrm>
        <a:off x="3511993" y="1313864"/>
        <a:ext cx="2631188" cy="1087267"/>
      </dsp:txXfrm>
    </dsp:sp>
    <dsp:sp modelId="{E1886327-924E-4D3C-94BA-BF6AD7725842}">
      <dsp:nvSpPr>
        <dsp:cNvPr id="0" name=""/>
        <dsp:cNvSpPr/>
      </dsp:nvSpPr>
      <dsp:spPr>
        <a:xfrm>
          <a:off x="6599834" y="1313864"/>
          <a:ext cx="2631188" cy="10872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/>
            <a:t>Long Life Coating Material</a:t>
          </a:r>
        </a:p>
      </dsp:txBody>
      <dsp:txXfrm>
        <a:off x="6599834" y="1313864"/>
        <a:ext cx="2631188" cy="108726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F631D4-1DE0-4E4C-AC07-8241F32C58F3}">
      <dsp:nvSpPr>
        <dsp:cNvPr id="0" name=""/>
        <dsp:cNvSpPr/>
      </dsp:nvSpPr>
      <dsp:spPr>
        <a:xfrm>
          <a:off x="4827587" y="857212"/>
          <a:ext cx="3087840" cy="4566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326"/>
              </a:lnTo>
              <a:lnTo>
                <a:pt x="3087840" y="228326"/>
              </a:lnTo>
              <a:lnTo>
                <a:pt x="3087840" y="4566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1202ED-86B1-4F94-BE06-4CC35D6E5A4D}">
      <dsp:nvSpPr>
        <dsp:cNvPr id="0" name=""/>
        <dsp:cNvSpPr/>
      </dsp:nvSpPr>
      <dsp:spPr>
        <a:xfrm>
          <a:off x="4781867" y="857212"/>
          <a:ext cx="91440" cy="4566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66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D45DF6-A1CB-4E9A-A5E4-D868B77CBA61}">
      <dsp:nvSpPr>
        <dsp:cNvPr id="0" name=""/>
        <dsp:cNvSpPr/>
      </dsp:nvSpPr>
      <dsp:spPr>
        <a:xfrm>
          <a:off x="1739746" y="857212"/>
          <a:ext cx="3087840" cy="456652"/>
        </a:xfrm>
        <a:custGeom>
          <a:avLst/>
          <a:gdLst/>
          <a:ahLst/>
          <a:cxnLst/>
          <a:rect l="0" t="0" r="0" b="0"/>
          <a:pathLst>
            <a:path>
              <a:moveTo>
                <a:pt x="3087840" y="0"/>
              </a:moveTo>
              <a:lnTo>
                <a:pt x="3087840" y="228326"/>
              </a:lnTo>
              <a:lnTo>
                <a:pt x="0" y="228326"/>
              </a:lnTo>
              <a:lnTo>
                <a:pt x="0" y="4566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6369A6-CB25-486B-AC8C-7028960C98F7}">
      <dsp:nvSpPr>
        <dsp:cNvPr id="0" name=""/>
        <dsp:cNvSpPr/>
      </dsp:nvSpPr>
      <dsp:spPr>
        <a:xfrm>
          <a:off x="1770103" y="1141"/>
          <a:ext cx="6114968" cy="8560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0" kern="1200" dirty="0"/>
            <a:t>Coating Material – Compatibility</a:t>
          </a:r>
        </a:p>
      </dsp:txBody>
      <dsp:txXfrm>
        <a:off x="1770103" y="1141"/>
        <a:ext cx="6114968" cy="856071"/>
      </dsp:txXfrm>
    </dsp:sp>
    <dsp:sp modelId="{F48C0D45-AC6B-491F-AD24-143D343B3F74}">
      <dsp:nvSpPr>
        <dsp:cNvPr id="0" name=""/>
        <dsp:cNvSpPr/>
      </dsp:nvSpPr>
      <dsp:spPr>
        <a:xfrm>
          <a:off x="424152" y="1313864"/>
          <a:ext cx="2631188" cy="10872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Coating Layer Compatibility</a:t>
          </a:r>
        </a:p>
      </dsp:txBody>
      <dsp:txXfrm>
        <a:off x="424152" y="1313864"/>
        <a:ext cx="2631188" cy="1087267"/>
      </dsp:txXfrm>
    </dsp:sp>
    <dsp:sp modelId="{964A13A9-4175-4D2A-A36A-9ED51920458A}">
      <dsp:nvSpPr>
        <dsp:cNvPr id="0" name=""/>
        <dsp:cNvSpPr/>
      </dsp:nvSpPr>
      <dsp:spPr>
        <a:xfrm>
          <a:off x="3511993" y="1313864"/>
          <a:ext cx="2631188" cy="10872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Coating – Substrate Compatibility</a:t>
          </a:r>
        </a:p>
      </dsp:txBody>
      <dsp:txXfrm>
        <a:off x="3511993" y="1313864"/>
        <a:ext cx="2631188" cy="1087267"/>
      </dsp:txXfrm>
    </dsp:sp>
    <dsp:sp modelId="{E1886327-924E-4D3C-94BA-BF6AD7725842}">
      <dsp:nvSpPr>
        <dsp:cNvPr id="0" name=""/>
        <dsp:cNvSpPr/>
      </dsp:nvSpPr>
      <dsp:spPr>
        <a:xfrm>
          <a:off x="6599834" y="1313864"/>
          <a:ext cx="2631188" cy="10872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Coating – Environmental Compatibility</a:t>
          </a:r>
          <a:endParaRPr lang="en-US" sz="2000" kern="1200" dirty="0"/>
        </a:p>
      </dsp:txBody>
      <dsp:txXfrm>
        <a:off x="6599834" y="1313864"/>
        <a:ext cx="2631188" cy="108726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2A8159-D5CB-47C5-B3EE-A1287A34385D}">
      <dsp:nvSpPr>
        <dsp:cNvPr id="0" name=""/>
        <dsp:cNvSpPr/>
      </dsp:nvSpPr>
      <dsp:spPr>
        <a:xfrm>
          <a:off x="732325" y="596426"/>
          <a:ext cx="748153" cy="38502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50241"/>
              </a:lnTo>
              <a:lnTo>
                <a:pt x="748153" y="385024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EFF05D-2B18-4590-967F-93785CBAB7F9}">
      <dsp:nvSpPr>
        <dsp:cNvPr id="0" name=""/>
        <dsp:cNvSpPr/>
      </dsp:nvSpPr>
      <dsp:spPr>
        <a:xfrm>
          <a:off x="732325" y="596426"/>
          <a:ext cx="748153" cy="32710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71074"/>
              </a:lnTo>
              <a:lnTo>
                <a:pt x="748153" y="327107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971801-C7B3-438F-8051-9393FCA8A1F9}">
      <dsp:nvSpPr>
        <dsp:cNvPr id="0" name=""/>
        <dsp:cNvSpPr/>
      </dsp:nvSpPr>
      <dsp:spPr>
        <a:xfrm>
          <a:off x="732325" y="596426"/>
          <a:ext cx="748153" cy="2691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91906"/>
              </a:lnTo>
              <a:lnTo>
                <a:pt x="748153" y="26919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5D204E-9E36-4D91-A650-C6D0F32EF244}">
      <dsp:nvSpPr>
        <dsp:cNvPr id="0" name=""/>
        <dsp:cNvSpPr/>
      </dsp:nvSpPr>
      <dsp:spPr>
        <a:xfrm>
          <a:off x="732325" y="596426"/>
          <a:ext cx="748153" cy="21127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12738"/>
              </a:lnTo>
              <a:lnTo>
                <a:pt x="748153" y="211273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31EE7C-51CB-49E0-815B-B66BA1CA499D}">
      <dsp:nvSpPr>
        <dsp:cNvPr id="0" name=""/>
        <dsp:cNvSpPr/>
      </dsp:nvSpPr>
      <dsp:spPr>
        <a:xfrm>
          <a:off x="732325" y="596426"/>
          <a:ext cx="748153" cy="15335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3570"/>
              </a:lnTo>
              <a:lnTo>
                <a:pt x="748153" y="153357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FA247B-0D1A-48D9-983A-D824F275FB87}">
      <dsp:nvSpPr>
        <dsp:cNvPr id="0" name=""/>
        <dsp:cNvSpPr/>
      </dsp:nvSpPr>
      <dsp:spPr>
        <a:xfrm>
          <a:off x="732325" y="596426"/>
          <a:ext cx="748153" cy="9544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4403"/>
              </a:lnTo>
              <a:lnTo>
                <a:pt x="748153" y="95440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2F634C-438F-4D70-98D7-F0F2E8BE4E8B}">
      <dsp:nvSpPr>
        <dsp:cNvPr id="0" name=""/>
        <dsp:cNvSpPr/>
      </dsp:nvSpPr>
      <dsp:spPr>
        <a:xfrm>
          <a:off x="732325" y="596426"/>
          <a:ext cx="748153" cy="3752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5235"/>
              </a:lnTo>
              <a:lnTo>
                <a:pt x="748153" y="37523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8F55DB-F92F-4AAE-AF31-FA2C30177CFF}">
      <dsp:nvSpPr>
        <dsp:cNvPr id="0" name=""/>
        <dsp:cNvSpPr/>
      </dsp:nvSpPr>
      <dsp:spPr>
        <a:xfrm>
          <a:off x="1" y="42049"/>
          <a:ext cx="7323233" cy="5543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Coating Material Compliance Regulation/Standards (Client/Owner </a:t>
          </a:r>
          <a:r>
            <a:rPr lang="en-US" sz="1800" kern="1200" dirty="0" err="1"/>
            <a:t>Req</a:t>
          </a:r>
          <a:r>
            <a:rPr lang="en-US" sz="1800" kern="1200" dirty="0"/>
            <a:t>)</a:t>
          </a:r>
        </a:p>
      </dsp:txBody>
      <dsp:txXfrm>
        <a:off x="1" y="42049"/>
        <a:ext cx="7323233" cy="554377"/>
      </dsp:txXfrm>
    </dsp:sp>
    <dsp:sp modelId="{FD7016AC-4812-49A0-A0F3-0EE71AA3193B}">
      <dsp:nvSpPr>
        <dsp:cNvPr id="0" name=""/>
        <dsp:cNvSpPr/>
      </dsp:nvSpPr>
      <dsp:spPr>
        <a:xfrm>
          <a:off x="1480478" y="767729"/>
          <a:ext cx="5487810" cy="4078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NACE – National Association of  Corrosion Engineers </a:t>
          </a:r>
        </a:p>
      </dsp:txBody>
      <dsp:txXfrm>
        <a:off x="1480478" y="767729"/>
        <a:ext cx="5487810" cy="407864"/>
      </dsp:txXfrm>
    </dsp:sp>
    <dsp:sp modelId="{9DA1E867-98EA-4EAA-BAEA-E59996E22C9A}">
      <dsp:nvSpPr>
        <dsp:cNvPr id="0" name=""/>
        <dsp:cNvSpPr/>
      </dsp:nvSpPr>
      <dsp:spPr>
        <a:xfrm>
          <a:off x="1480478" y="1346897"/>
          <a:ext cx="5487810" cy="4078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ACI – American Concrete Institute</a:t>
          </a:r>
        </a:p>
      </dsp:txBody>
      <dsp:txXfrm>
        <a:off x="1480478" y="1346897"/>
        <a:ext cx="5487810" cy="407864"/>
      </dsp:txXfrm>
    </dsp:sp>
    <dsp:sp modelId="{CFF685DF-E920-43DD-A2CB-01B26A922DDD}">
      <dsp:nvSpPr>
        <dsp:cNvPr id="0" name=""/>
        <dsp:cNvSpPr/>
      </dsp:nvSpPr>
      <dsp:spPr>
        <a:xfrm>
          <a:off x="1480478" y="1926065"/>
          <a:ext cx="5487810" cy="4078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SSPC – Steel Structural Painting Council</a:t>
          </a:r>
        </a:p>
      </dsp:txBody>
      <dsp:txXfrm>
        <a:off x="1480478" y="1926065"/>
        <a:ext cx="5487810" cy="407864"/>
      </dsp:txXfrm>
    </dsp:sp>
    <dsp:sp modelId="{70153B83-460A-4A1C-BBBE-C886B5B1EE56}">
      <dsp:nvSpPr>
        <dsp:cNvPr id="0" name=""/>
        <dsp:cNvSpPr/>
      </dsp:nvSpPr>
      <dsp:spPr>
        <a:xfrm>
          <a:off x="1480478" y="2505233"/>
          <a:ext cx="5487810" cy="4078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ICRI – International Concrete Repair Institute</a:t>
          </a:r>
        </a:p>
      </dsp:txBody>
      <dsp:txXfrm>
        <a:off x="1480478" y="2505233"/>
        <a:ext cx="5487810" cy="407864"/>
      </dsp:txXfrm>
    </dsp:sp>
    <dsp:sp modelId="{722B5C01-3B36-40C7-A648-E777940529CC}">
      <dsp:nvSpPr>
        <dsp:cNvPr id="0" name=""/>
        <dsp:cNvSpPr/>
      </dsp:nvSpPr>
      <dsp:spPr>
        <a:xfrm>
          <a:off x="1480478" y="3084400"/>
          <a:ext cx="5487810" cy="4078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ASTM – American Society for Testing and Materials</a:t>
          </a:r>
        </a:p>
      </dsp:txBody>
      <dsp:txXfrm>
        <a:off x="1480478" y="3084400"/>
        <a:ext cx="5487810" cy="407864"/>
      </dsp:txXfrm>
    </dsp:sp>
    <dsp:sp modelId="{1845F8ED-DC5F-4DEC-B88E-8CDB7ABE8B38}">
      <dsp:nvSpPr>
        <dsp:cNvPr id="0" name=""/>
        <dsp:cNvSpPr/>
      </dsp:nvSpPr>
      <dsp:spPr>
        <a:xfrm>
          <a:off x="1480478" y="3663568"/>
          <a:ext cx="5487810" cy="4078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ISO – International Organization for Standardization</a:t>
          </a:r>
        </a:p>
      </dsp:txBody>
      <dsp:txXfrm>
        <a:off x="1480478" y="3663568"/>
        <a:ext cx="5487810" cy="407864"/>
      </dsp:txXfrm>
    </dsp:sp>
    <dsp:sp modelId="{2BEDA078-B380-4420-AFC7-1CD955555E13}">
      <dsp:nvSpPr>
        <dsp:cNvPr id="0" name=""/>
        <dsp:cNvSpPr/>
      </dsp:nvSpPr>
      <dsp:spPr>
        <a:xfrm>
          <a:off x="1480478" y="4242736"/>
          <a:ext cx="5487810" cy="4078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NORSK – Norwegian Technology Standard Institution</a:t>
          </a:r>
        </a:p>
      </dsp:txBody>
      <dsp:txXfrm>
        <a:off x="1480478" y="4242736"/>
        <a:ext cx="5487810" cy="40786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3B7050-4E83-4AE3-AF05-443B7CCAA3EF}">
      <dsp:nvSpPr>
        <dsp:cNvPr id="0" name=""/>
        <dsp:cNvSpPr/>
      </dsp:nvSpPr>
      <dsp:spPr>
        <a:xfrm>
          <a:off x="4827587" y="755157"/>
          <a:ext cx="1402276" cy="2713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665"/>
              </a:lnTo>
              <a:lnTo>
                <a:pt x="1402276" y="135665"/>
              </a:lnTo>
              <a:lnTo>
                <a:pt x="1402276" y="27133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4852A7-899B-4BDB-B0BD-2DD9114B2C32}">
      <dsp:nvSpPr>
        <dsp:cNvPr id="0" name=""/>
        <dsp:cNvSpPr/>
      </dsp:nvSpPr>
      <dsp:spPr>
        <a:xfrm>
          <a:off x="3440686" y="755157"/>
          <a:ext cx="1386900" cy="271330"/>
        </a:xfrm>
        <a:custGeom>
          <a:avLst/>
          <a:gdLst/>
          <a:ahLst/>
          <a:cxnLst/>
          <a:rect l="0" t="0" r="0" b="0"/>
          <a:pathLst>
            <a:path>
              <a:moveTo>
                <a:pt x="1386900" y="0"/>
              </a:moveTo>
              <a:lnTo>
                <a:pt x="1386900" y="135665"/>
              </a:lnTo>
              <a:lnTo>
                <a:pt x="0" y="135665"/>
              </a:lnTo>
              <a:lnTo>
                <a:pt x="0" y="27133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2A2781-76A2-4874-B59D-C50FBB1FC535}">
      <dsp:nvSpPr>
        <dsp:cNvPr id="0" name=""/>
        <dsp:cNvSpPr/>
      </dsp:nvSpPr>
      <dsp:spPr>
        <a:xfrm>
          <a:off x="249590" y="709"/>
          <a:ext cx="9155993" cy="7544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/>
            <a:t>Coating Material Specific – Health and Safety Requirements</a:t>
          </a:r>
        </a:p>
      </dsp:txBody>
      <dsp:txXfrm>
        <a:off x="249590" y="709"/>
        <a:ext cx="9155993" cy="754448"/>
      </dsp:txXfrm>
    </dsp:sp>
    <dsp:sp modelId="{FBE9CD2E-A9A4-4D6E-8A7C-8DE488751647}">
      <dsp:nvSpPr>
        <dsp:cNvPr id="0" name=""/>
        <dsp:cNvSpPr/>
      </dsp:nvSpPr>
      <dsp:spPr>
        <a:xfrm>
          <a:off x="2181763" y="1026488"/>
          <a:ext cx="2517846" cy="6460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bg1"/>
              </a:solidFill>
            </a:rPr>
            <a:t>During Application</a:t>
          </a:r>
        </a:p>
      </dsp:txBody>
      <dsp:txXfrm>
        <a:off x="2181763" y="1026488"/>
        <a:ext cx="2517846" cy="646025"/>
      </dsp:txXfrm>
    </dsp:sp>
    <dsp:sp modelId="{53D5E7E4-CBF5-4C3C-86DE-250F013AD095}">
      <dsp:nvSpPr>
        <dsp:cNvPr id="0" name=""/>
        <dsp:cNvSpPr/>
      </dsp:nvSpPr>
      <dsp:spPr>
        <a:xfrm>
          <a:off x="4970940" y="1026488"/>
          <a:ext cx="2517846" cy="6460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bg1"/>
              </a:solidFill>
            </a:rPr>
            <a:t>In Service</a:t>
          </a:r>
        </a:p>
      </dsp:txBody>
      <dsp:txXfrm>
        <a:off x="4970940" y="1026488"/>
        <a:ext cx="2517846" cy="646025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F0E60E-2777-47CE-8241-D43333A0117B}">
      <dsp:nvSpPr>
        <dsp:cNvPr id="0" name=""/>
        <dsp:cNvSpPr/>
      </dsp:nvSpPr>
      <dsp:spPr>
        <a:xfrm>
          <a:off x="6624006" y="2159146"/>
          <a:ext cx="355905" cy="20856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5698"/>
              </a:lnTo>
              <a:lnTo>
                <a:pt x="355905" y="208569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5E604A-9B64-471E-92D4-E6E3EC7E38E4}">
      <dsp:nvSpPr>
        <dsp:cNvPr id="0" name=""/>
        <dsp:cNvSpPr/>
      </dsp:nvSpPr>
      <dsp:spPr>
        <a:xfrm>
          <a:off x="6624006" y="2159146"/>
          <a:ext cx="355905" cy="8200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0018"/>
              </a:lnTo>
              <a:lnTo>
                <a:pt x="355905" y="82001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06FA60-4727-4E44-8CD1-298AF0E4B9F6}">
      <dsp:nvSpPr>
        <dsp:cNvPr id="0" name=""/>
        <dsp:cNvSpPr/>
      </dsp:nvSpPr>
      <dsp:spPr>
        <a:xfrm>
          <a:off x="4826027" y="893466"/>
          <a:ext cx="2747060" cy="3743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178"/>
              </a:lnTo>
              <a:lnTo>
                <a:pt x="2747060" y="187178"/>
              </a:lnTo>
              <a:lnTo>
                <a:pt x="2747060" y="3743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83F35D-D958-46A6-AB3C-A83AAD2CC461}">
      <dsp:nvSpPr>
        <dsp:cNvPr id="0" name=""/>
        <dsp:cNvSpPr/>
      </dsp:nvSpPr>
      <dsp:spPr>
        <a:xfrm>
          <a:off x="3876945" y="2159146"/>
          <a:ext cx="355905" cy="20856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5698"/>
              </a:lnTo>
              <a:lnTo>
                <a:pt x="355905" y="208569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505919-AD66-4A9A-A32C-A9EA61F2E163}">
      <dsp:nvSpPr>
        <dsp:cNvPr id="0" name=""/>
        <dsp:cNvSpPr/>
      </dsp:nvSpPr>
      <dsp:spPr>
        <a:xfrm>
          <a:off x="3876945" y="2159146"/>
          <a:ext cx="355905" cy="8200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0018"/>
              </a:lnTo>
              <a:lnTo>
                <a:pt x="355905" y="82001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54951D-AF91-4A51-B6CB-BF61B97CDB38}">
      <dsp:nvSpPr>
        <dsp:cNvPr id="0" name=""/>
        <dsp:cNvSpPr/>
      </dsp:nvSpPr>
      <dsp:spPr>
        <a:xfrm>
          <a:off x="4780307" y="893466"/>
          <a:ext cx="91440" cy="37435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43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D66F75-9C6E-4DA5-B6DE-1AB107813367}">
      <dsp:nvSpPr>
        <dsp:cNvPr id="0" name=""/>
        <dsp:cNvSpPr/>
      </dsp:nvSpPr>
      <dsp:spPr>
        <a:xfrm>
          <a:off x="1129885" y="2159146"/>
          <a:ext cx="355905" cy="20856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5698"/>
              </a:lnTo>
              <a:lnTo>
                <a:pt x="355905" y="208569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2FEDCC-DEC8-4CB2-AFEF-9D864693D3C9}">
      <dsp:nvSpPr>
        <dsp:cNvPr id="0" name=""/>
        <dsp:cNvSpPr/>
      </dsp:nvSpPr>
      <dsp:spPr>
        <a:xfrm>
          <a:off x="1129885" y="2159146"/>
          <a:ext cx="355905" cy="8200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0018"/>
              </a:lnTo>
              <a:lnTo>
                <a:pt x="355905" y="82001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4A9D61-9F3D-4407-9E5A-8BE9274329AA}">
      <dsp:nvSpPr>
        <dsp:cNvPr id="0" name=""/>
        <dsp:cNvSpPr/>
      </dsp:nvSpPr>
      <dsp:spPr>
        <a:xfrm>
          <a:off x="2078967" y="893466"/>
          <a:ext cx="2747060" cy="374356"/>
        </a:xfrm>
        <a:custGeom>
          <a:avLst/>
          <a:gdLst/>
          <a:ahLst/>
          <a:cxnLst/>
          <a:rect l="0" t="0" r="0" b="0"/>
          <a:pathLst>
            <a:path>
              <a:moveTo>
                <a:pt x="2747060" y="0"/>
              </a:moveTo>
              <a:lnTo>
                <a:pt x="2747060" y="187178"/>
              </a:lnTo>
              <a:lnTo>
                <a:pt x="0" y="187178"/>
              </a:lnTo>
              <a:lnTo>
                <a:pt x="0" y="3743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B4963C-D72A-4986-A47B-9F22F62C6D51}">
      <dsp:nvSpPr>
        <dsp:cNvPr id="0" name=""/>
        <dsp:cNvSpPr/>
      </dsp:nvSpPr>
      <dsp:spPr>
        <a:xfrm>
          <a:off x="1088857" y="2142"/>
          <a:ext cx="7474339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Coating Material – Cost Consideration</a:t>
          </a:r>
        </a:p>
      </dsp:txBody>
      <dsp:txXfrm>
        <a:off x="1088857" y="2142"/>
        <a:ext cx="7474339" cy="891323"/>
      </dsp:txXfrm>
    </dsp:sp>
    <dsp:sp modelId="{4BE3DA40-EFF0-416E-AEAD-539B40BFC978}">
      <dsp:nvSpPr>
        <dsp:cNvPr id="0" name=""/>
        <dsp:cNvSpPr/>
      </dsp:nvSpPr>
      <dsp:spPr>
        <a:xfrm>
          <a:off x="892614" y="1267822"/>
          <a:ext cx="2372704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Cost of Blasting Operation</a:t>
          </a:r>
        </a:p>
      </dsp:txBody>
      <dsp:txXfrm>
        <a:off x="892614" y="1267822"/>
        <a:ext cx="2372704" cy="891323"/>
      </dsp:txXfrm>
    </dsp:sp>
    <dsp:sp modelId="{143D9002-4B1A-452C-B9C2-D8B365A425F9}">
      <dsp:nvSpPr>
        <dsp:cNvPr id="0" name=""/>
        <dsp:cNvSpPr/>
      </dsp:nvSpPr>
      <dsp:spPr>
        <a:xfrm>
          <a:off x="1485791" y="2533503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>
              <a:latin typeface="+mj-lt"/>
            </a:rPr>
            <a:t>Abrasive Material</a:t>
          </a:r>
          <a:endParaRPr lang="en-US" sz="2000" kern="1200" dirty="0"/>
        </a:p>
      </dsp:txBody>
      <dsp:txXfrm>
        <a:off x="1485791" y="2533503"/>
        <a:ext cx="1782647" cy="891323"/>
      </dsp:txXfrm>
    </dsp:sp>
    <dsp:sp modelId="{9FDE5959-39EC-446D-93E8-F85F42BE978E}">
      <dsp:nvSpPr>
        <dsp:cNvPr id="0" name=""/>
        <dsp:cNvSpPr/>
      </dsp:nvSpPr>
      <dsp:spPr>
        <a:xfrm>
          <a:off x="1485791" y="3799183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Blasting Application</a:t>
          </a:r>
          <a:endParaRPr lang="en-US" sz="2000" kern="1200" dirty="0"/>
        </a:p>
      </dsp:txBody>
      <dsp:txXfrm>
        <a:off x="1485791" y="3799183"/>
        <a:ext cx="1782647" cy="891323"/>
      </dsp:txXfrm>
    </dsp:sp>
    <dsp:sp modelId="{45D5BE62-0B27-4CAE-AC5A-30581D55A1F8}">
      <dsp:nvSpPr>
        <dsp:cNvPr id="0" name=""/>
        <dsp:cNvSpPr/>
      </dsp:nvSpPr>
      <dsp:spPr>
        <a:xfrm>
          <a:off x="3639675" y="1267822"/>
          <a:ext cx="2372704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Cost of Painting Operation</a:t>
          </a:r>
          <a:endParaRPr lang="en-US" sz="2000" kern="1200" dirty="0"/>
        </a:p>
      </dsp:txBody>
      <dsp:txXfrm>
        <a:off x="3639675" y="1267822"/>
        <a:ext cx="2372704" cy="891323"/>
      </dsp:txXfrm>
    </dsp:sp>
    <dsp:sp modelId="{1833E155-A4EE-49B2-964F-F960532BCFB2}">
      <dsp:nvSpPr>
        <dsp:cNvPr id="0" name=""/>
        <dsp:cNvSpPr/>
      </dsp:nvSpPr>
      <dsp:spPr>
        <a:xfrm>
          <a:off x="4232851" y="2533503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>
              <a:latin typeface="+mj-lt"/>
            </a:rPr>
            <a:t>Painting Material</a:t>
          </a:r>
          <a:endParaRPr lang="en-US" sz="2000" kern="1200" dirty="0"/>
        </a:p>
      </dsp:txBody>
      <dsp:txXfrm>
        <a:off x="4232851" y="2533503"/>
        <a:ext cx="1782647" cy="891323"/>
      </dsp:txXfrm>
    </dsp:sp>
    <dsp:sp modelId="{C31967D3-0F72-4B1E-94A3-BB9C6A312650}">
      <dsp:nvSpPr>
        <dsp:cNvPr id="0" name=""/>
        <dsp:cNvSpPr/>
      </dsp:nvSpPr>
      <dsp:spPr>
        <a:xfrm>
          <a:off x="4232851" y="3799183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Painting Application</a:t>
          </a:r>
          <a:endParaRPr lang="en-US" sz="2000" kern="1200" dirty="0"/>
        </a:p>
      </dsp:txBody>
      <dsp:txXfrm>
        <a:off x="4232851" y="3799183"/>
        <a:ext cx="1782647" cy="891323"/>
      </dsp:txXfrm>
    </dsp:sp>
    <dsp:sp modelId="{014BA415-B3DC-4B08-A1D3-0438C7831740}">
      <dsp:nvSpPr>
        <dsp:cNvPr id="0" name=""/>
        <dsp:cNvSpPr/>
      </dsp:nvSpPr>
      <dsp:spPr>
        <a:xfrm>
          <a:off x="6386735" y="1267822"/>
          <a:ext cx="2372704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Cost of Painting Test</a:t>
          </a:r>
          <a:endParaRPr lang="en-US" sz="2000" kern="1200" dirty="0"/>
        </a:p>
      </dsp:txBody>
      <dsp:txXfrm>
        <a:off x="6386735" y="1267822"/>
        <a:ext cx="2372704" cy="891323"/>
      </dsp:txXfrm>
    </dsp:sp>
    <dsp:sp modelId="{1A4AB19D-44E5-4992-9F4F-5B9DCC34CB72}">
      <dsp:nvSpPr>
        <dsp:cNvPr id="0" name=""/>
        <dsp:cNvSpPr/>
      </dsp:nvSpPr>
      <dsp:spPr>
        <a:xfrm>
          <a:off x="6979912" y="2533503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At Site</a:t>
          </a:r>
          <a:endParaRPr lang="en-US" sz="2000" kern="1200" dirty="0"/>
        </a:p>
      </dsp:txBody>
      <dsp:txXfrm>
        <a:off x="6979912" y="2533503"/>
        <a:ext cx="1782647" cy="891323"/>
      </dsp:txXfrm>
    </dsp:sp>
    <dsp:sp modelId="{EE5C3441-3877-466E-AAAE-E57101829F03}">
      <dsp:nvSpPr>
        <dsp:cNvPr id="0" name=""/>
        <dsp:cNvSpPr/>
      </dsp:nvSpPr>
      <dsp:spPr>
        <a:xfrm>
          <a:off x="6979912" y="3799183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>
              <a:latin typeface="+mj-lt"/>
            </a:rPr>
            <a:t>Lab</a:t>
          </a:r>
          <a:endParaRPr lang="en-US" sz="2000" kern="1200" dirty="0"/>
        </a:p>
      </dsp:txBody>
      <dsp:txXfrm>
        <a:off x="6979912" y="3799183"/>
        <a:ext cx="1782647" cy="89132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12E214-1764-432A-8E7A-6DE068BF33A8}">
      <dsp:nvSpPr>
        <dsp:cNvPr id="0" name=""/>
        <dsp:cNvSpPr/>
      </dsp:nvSpPr>
      <dsp:spPr>
        <a:xfrm>
          <a:off x="4827587" y="792945"/>
          <a:ext cx="3321073" cy="3842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128"/>
              </a:lnTo>
              <a:lnTo>
                <a:pt x="3321073" y="192128"/>
              </a:lnTo>
              <a:lnTo>
                <a:pt x="3321073" y="3842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FDF6A6-ACAC-4D7C-9A94-583FE0C218C1}">
      <dsp:nvSpPr>
        <dsp:cNvPr id="0" name=""/>
        <dsp:cNvSpPr/>
      </dsp:nvSpPr>
      <dsp:spPr>
        <a:xfrm>
          <a:off x="4827587" y="792945"/>
          <a:ext cx="1107024" cy="3842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128"/>
              </a:lnTo>
              <a:lnTo>
                <a:pt x="1107024" y="192128"/>
              </a:lnTo>
              <a:lnTo>
                <a:pt x="1107024" y="3842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09C6CD-EE41-41CD-8E3D-61FCAB389ED3}">
      <dsp:nvSpPr>
        <dsp:cNvPr id="0" name=""/>
        <dsp:cNvSpPr/>
      </dsp:nvSpPr>
      <dsp:spPr>
        <a:xfrm>
          <a:off x="3720563" y="792945"/>
          <a:ext cx="1107024" cy="384256"/>
        </a:xfrm>
        <a:custGeom>
          <a:avLst/>
          <a:gdLst/>
          <a:ahLst/>
          <a:cxnLst/>
          <a:rect l="0" t="0" r="0" b="0"/>
          <a:pathLst>
            <a:path>
              <a:moveTo>
                <a:pt x="1107024" y="0"/>
              </a:moveTo>
              <a:lnTo>
                <a:pt x="1107024" y="192128"/>
              </a:lnTo>
              <a:lnTo>
                <a:pt x="0" y="192128"/>
              </a:lnTo>
              <a:lnTo>
                <a:pt x="0" y="3842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2CA90B-0B25-4FD3-AED9-D015E2710376}">
      <dsp:nvSpPr>
        <dsp:cNvPr id="0" name=""/>
        <dsp:cNvSpPr/>
      </dsp:nvSpPr>
      <dsp:spPr>
        <a:xfrm>
          <a:off x="774597" y="2092098"/>
          <a:ext cx="274468" cy="21408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40857"/>
              </a:lnTo>
              <a:lnTo>
                <a:pt x="274468" y="214085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DC6BF0-0A21-48D3-8BC0-FA2110977A2F}">
      <dsp:nvSpPr>
        <dsp:cNvPr id="0" name=""/>
        <dsp:cNvSpPr/>
      </dsp:nvSpPr>
      <dsp:spPr>
        <a:xfrm>
          <a:off x="774597" y="2092098"/>
          <a:ext cx="274468" cy="8417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1704"/>
              </a:lnTo>
              <a:lnTo>
                <a:pt x="274468" y="84170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266ACD-0B0B-4442-830B-83E79B9D392C}">
      <dsp:nvSpPr>
        <dsp:cNvPr id="0" name=""/>
        <dsp:cNvSpPr/>
      </dsp:nvSpPr>
      <dsp:spPr>
        <a:xfrm>
          <a:off x="1506514" y="792945"/>
          <a:ext cx="3321073" cy="384256"/>
        </a:xfrm>
        <a:custGeom>
          <a:avLst/>
          <a:gdLst/>
          <a:ahLst/>
          <a:cxnLst/>
          <a:rect l="0" t="0" r="0" b="0"/>
          <a:pathLst>
            <a:path>
              <a:moveTo>
                <a:pt x="3321073" y="0"/>
              </a:moveTo>
              <a:lnTo>
                <a:pt x="3321073" y="192128"/>
              </a:lnTo>
              <a:lnTo>
                <a:pt x="0" y="192128"/>
              </a:lnTo>
              <a:lnTo>
                <a:pt x="0" y="3842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09B03E-DD07-4769-8F3C-577ED9FBC2C9}">
      <dsp:nvSpPr>
        <dsp:cNvPr id="0" name=""/>
        <dsp:cNvSpPr/>
      </dsp:nvSpPr>
      <dsp:spPr>
        <a:xfrm>
          <a:off x="2454932" y="2246"/>
          <a:ext cx="4745310" cy="7906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Surface Preparation</a:t>
          </a:r>
        </a:p>
      </dsp:txBody>
      <dsp:txXfrm>
        <a:off x="2454932" y="2246"/>
        <a:ext cx="4745310" cy="790699"/>
      </dsp:txXfrm>
    </dsp:sp>
    <dsp:sp modelId="{C4DA9C01-24E9-4055-A523-250A11ADDD40}">
      <dsp:nvSpPr>
        <dsp:cNvPr id="0" name=""/>
        <dsp:cNvSpPr/>
      </dsp:nvSpPr>
      <dsp:spPr>
        <a:xfrm>
          <a:off x="591618" y="1177202"/>
          <a:ext cx="1829792" cy="9148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chemeClr val="bg1"/>
              </a:solidFill>
            </a:rPr>
            <a:t>Dry Abrasive Blasting</a:t>
          </a:r>
        </a:p>
      </dsp:txBody>
      <dsp:txXfrm>
        <a:off x="591618" y="1177202"/>
        <a:ext cx="1829792" cy="914896"/>
      </dsp:txXfrm>
    </dsp:sp>
    <dsp:sp modelId="{EB11C8C8-ECAA-42AF-BE7B-5DE6B84AE06F}">
      <dsp:nvSpPr>
        <dsp:cNvPr id="0" name=""/>
        <dsp:cNvSpPr/>
      </dsp:nvSpPr>
      <dsp:spPr>
        <a:xfrm>
          <a:off x="1049066" y="2476354"/>
          <a:ext cx="1829792" cy="9148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chemeClr val="bg1"/>
              </a:solidFill>
            </a:rPr>
            <a:t>Open Blasting</a:t>
          </a:r>
        </a:p>
      </dsp:txBody>
      <dsp:txXfrm>
        <a:off x="1049066" y="2476354"/>
        <a:ext cx="1829792" cy="914896"/>
      </dsp:txXfrm>
    </dsp:sp>
    <dsp:sp modelId="{EACCEE46-2956-4E90-B663-D59D34206BE6}">
      <dsp:nvSpPr>
        <dsp:cNvPr id="0" name=""/>
        <dsp:cNvSpPr/>
      </dsp:nvSpPr>
      <dsp:spPr>
        <a:xfrm>
          <a:off x="1049066" y="3775507"/>
          <a:ext cx="1829792" cy="9148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chemeClr val="bg1"/>
              </a:solidFill>
            </a:rPr>
            <a:t>Closed Blasting</a:t>
          </a:r>
        </a:p>
      </dsp:txBody>
      <dsp:txXfrm>
        <a:off x="1049066" y="3775507"/>
        <a:ext cx="1829792" cy="914896"/>
      </dsp:txXfrm>
    </dsp:sp>
    <dsp:sp modelId="{784F1254-4C86-40BA-8469-C5A76EB66009}">
      <dsp:nvSpPr>
        <dsp:cNvPr id="0" name=""/>
        <dsp:cNvSpPr/>
      </dsp:nvSpPr>
      <dsp:spPr>
        <a:xfrm>
          <a:off x="2805666" y="1177202"/>
          <a:ext cx="1829792" cy="9148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chemeClr val="bg1"/>
              </a:solidFill>
            </a:rPr>
            <a:t>Hand and Power Tool Preparation</a:t>
          </a:r>
        </a:p>
      </dsp:txBody>
      <dsp:txXfrm>
        <a:off x="2805666" y="1177202"/>
        <a:ext cx="1829792" cy="914896"/>
      </dsp:txXfrm>
    </dsp:sp>
    <dsp:sp modelId="{5C95293A-6A39-4EFA-BC33-06DAEF89DDC3}">
      <dsp:nvSpPr>
        <dsp:cNvPr id="0" name=""/>
        <dsp:cNvSpPr/>
      </dsp:nvSpPr>
      <dsp:spPr>
        <a:xfrm>
          <a:off x="5019715" y="1177202"/>
          <a:ext cx="1829792" cy="9148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chemeClr val="bg1"/>
              </a:solidFill>
            </a:rPr>
            <a:t>Pickling</a:t>
          </a:r>
        </a:p>
      </dsp:txBody>
      <dsp:txXfrm>
        <a:off x="5019715" y="1177202"/>
        <a:ext cx="1829792" cy="914896"/>
      </dsp:txXfrm>
    </dsp:sp>
    <dsp:sp modelId="{8193FE59-E64D-44FE-BEAC-CCA7009DEED6}">
      <dsp:nvSpPr>
        <dsp:cNvPr id="0" name=""/>
        <dsp:cNvSpPr/>
      </dsp:nvSpPr>
      <dsp:spPr>
        <a:xfrm>
          <a:off x="7233764" y="1177202"/>
          <a:ext cx="1829792" cy="9148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solidFill>
                <a:schemeClr val="bg1"/>
              </a:solidFill>
            </a:rPr>
            <a:t>As Dictated by Vendor/Coating </a:t>
          </a:r>
          <a:r>
            <a:rPr lang="en-US" sz="2000" kern="1200" dirty="0" err="1">
              <a:solidFill>
                <a:schemeClr val="bg1"/>
              </a:solidFill>
            </a:rPr>
            <a:t>Mfg’er</a:t>
          </a:r>
          <a:endParaRPr lang="en-US" sz="2000" kern="1200" dirty="0">
            <a:solidFill>
              <a:schemeClr val="bg1"/>
            </a:solidFill>
          </a:endParaRPr>
        </a:p>
      </dsp:txBody>
      <dsp:txXfrm>
        <a:off x="7233764" y="1177202"/>
        <a:ext cx="1829792" cy="91489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594B57-ECD9-4DAF-9661-09BCD01989D5}">
      <dsp:nvSpPr>
        <dsp:cNvPr id="0" name=""/>
        <dsp:cNvSpPr/>
      </dsp:nvSpPr>
      <dsp:spPr>
        <a:xfrm>
          <a:off x="389082" y="666150"/>
          <a:ext cx="585249" cy="37792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79246"/>
              </a:lnTo>
              <a:lnTo>
                <a:pt x="585249" y="377924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1EDB61-4662-4EAF-8C79-75398996C8B5}">
      <dsp:nvSpPr>
        <dsp:cNvPr id="0" name=""/>
        <dsp:cNvSpPr/>
      </dsp:nvSpPr>
      <dsp:spPr>
        <a:xfrm>
          <a:off x="389082" y="666150"/>
          <a:ext cx="585249" cy="3110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0103"/>
              </a:lnTo>
              <a:lnTo>
                <a:pt x="585249" y="311010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67244C-9C20-408C-B0C3-13C688123964}">
      <dsp:nvSpPr>
        <dsp:cNvPr id="0" name=""/>
        <dsp:cNvSpPr/>
      </dsp:nvSpPr>
      <dsp:spPr>
        <a:xfrm>
          <a:off x="389082" y="666150"/>
          <a:ext cx="585249" cy="24409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40959"/>
              </a:lnTo>
              <a:lnTo>
                <a:pt x="585249" y="244095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449C42-8398-4306-90DC-2872B5EA59D4}">
      <dsp:nvSpPr>
        <dsp:cNvPr id="0" name=""/>
        <dsp:cNvSpPr/>
      </dsp:nvSpPr>
      <dsp:spPr>
        <a:xfrm>
          <a:off x="1176356" y="1335293"/>
          <a:ext cx="303035" cy="11026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2673"/>
              </a:lnTo>
              <a:lnTo>
                <a:pt x="303035" y="110267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C21D65-B024-46B2-9FF5-7C64AC21FD77}">
      <dsp:nvSpPr>
        <dsp:cNvPr id="0" name=""/>
        <dsp:cNvSpPr/>
      </dsp:nvSpPr>
      <dsp:spPr>
        <a:xfrm>
          <a:off x="1176356" y="1335293"/>
          <a:ext cx="303035" cy="4335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3529"/>
              </a:lnTo>
              <a:lnTo>
                <a:pt x="303035" y="43352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3FB471-4587-43F1-937A-42BD798EBAAC}">
      <dsp:nvSpPr>
        <dsp:cNvPr id="0" name=""/>
        <dsp:cNvSpPr/>
      </dsp:nvSpPr>
      <dsp:spPr>
        <a:xfrm>
          <a:off x="389082" y="666150"/>
          <a:ext cx="585249" cy="4335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3529"/>
              </a:lnTo>
              <a:lnTo>
                <a:pt x="585249" y="43352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A1A1CA-4F6E-48C7-AE4C-F80C2786818F}">
      <dsp:nvSpPr>
        <dsp:cNvPr id="0" name=""/>
        <dsp:cNvSpPr/>
      </dsp:nvSpPr>
      <dsp:spPr>
        <a:xfrm>
          <a:off x="0" y="11638"/>
          <a:ext cx="3890824" cy="6545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Paint Application</a:t>
          </a:r>
        </a:p>
      </dsp:txBody>
      <dsp:txXfrm>
        <a:off x="0" y="11638"/>
        <a:ext cx="3890824" cy="654511"/>
      </dsp:txXfrm>
    </dsp:sp>
    <dsp:sp modelId="{C07DB3C4-FE62-471E-A531-C9605C2E30FD}">
      <dsp:nvSpPr>
        <dsp:cNvPr id="0" name=""/>
        <dsp:cNvSpPr/>
      </dsp:nvSpPr>
      <dsp:spPr>
        <a:xfrm>
          <a:off x="974332" y="864066"/>
          <a:ext cx="2020238" cy="471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latin typeface="+mj-lt"/>
            </a:rPr>
            <a:t>Spray</a:t>
          </a:r>
          <a:endParaRPr lang="en-US" sz="1400" kern="1200" dirty="0"/>
        </a:p>
      </dsp:txBody>
      <dsp:txXfrm>
        <a:off x="974332" y="864066"/>
        <a:ext cx="2020238" cy="471227"/>
      </dsp:txXfrm>
    </dsp:sp>
    <dsp:sp modelId="{341EDCA9-B250-4C58-B52F-3D45A18F1F88}">
      <dsp:nvSpPr>
        <dsp:cNvPr id="0" name=""/>
        <dsp:cNvSpPr/>
      </dsp:nvSpPr>
      <dsp:spPr>
        <a:xfrm>
          <a:off x="1479391" y="1533209"/>
          <a:ext cx="2020238" cy="471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latin typeface="+mj-lt"/>
            </a:rPr>
            <a:t>Airless Machine</a:t>
          </a:r>
          <a:endParaRPr lang="en-US" sz="1400" kern="1200" dirty="0"/>
        </a:p>
      </dsp:txBody>
      <dsp:txXfrm>
        <a:off x="1479391" y="1533209"/>
        <a:ext cx="2020238" cy="471227"/>
      </dsp:txXfrm>
    </dsp:sp>
    <dsp:sp modelId="{18B92C65-07C7-4D4F-9222-95169E82DC6C}">
      <dsp:nvSpPr>
        <dsp:cNvPr id="0" name=""/>
        <dsp:cNvSpPr/>
      </dsp:nvSpPr>
      <dsp:spPr>
        <a:xfrm>
          <a:off x="1479391" y="2202353"/>
          <a:ext cx="2020238" cy="471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latin typeface="+mj-lt"/>
            </a:rPr>
            <a:t>Conventional Machine</a:t>
          </a:r>
          <a:r>
            <a:rPr lang="en-US" sz="1400" kern="1200" dirty="0">
              <a:solidFill>
                <a:srgbClr val="77787B"/>
              </a:solidFill>
              <a:latin typeface="+mj-lt"/>
            </a:rPr>
            <a:t> </a:t>
          </a:r>
          <a:endParaRPr lang="en-US" sz="1400" kern="1200" dirty="0"/>
        </a:p>
      </dsp:txBody>
      <dsp:txXfrm>
        <a:off x="1479391" y="2202353"/>
        <a:ext cx="2020238" cy="471227"/>
      </dsp:txXfrm>
    </dsp:sp>
    <dsp:sp modelId="{D8850CCC-0161-40D7-951F-895CDE6C688D}">
      <dsp:nvSpPr>
        <dsp:cNvPr id="0" name=""/>
        <dsp:cNvSpPr/>
      </dsp:nvSpPr>
      <dsp:spPr>
        <a:xfrm>
          <a:off x="974332" y="2871496"/>
          <a:ext cx="2020238" cy="471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latin typeface="+mj-lt"/>
            </a:rPr>
            <a:t>Brush</a:t>
          </a:r>
          <a:endParaRPr lang="en-US" sz="1400" kern="1200" dirty="0"/>
        </a:p>
      </dsp:txBody>
      <dsp:txXfrm>
        <a:off x="974332" y="2871496"/>
        <a:ext cx="2020238" cy="471227"/>
      </dsp:txXfrm>
    </dsp:sp>
    <dsp:sp modelId="{51221295-3F6D-4309-A771-D02A397ABCD2}">
      <dsp:nvSpPr>
        <dsp:cNvPr id="0" name=""/>
        <dsp:cNvSpPr/>
      </dsp:nvSpPr>
      <dsp:spPr>
        <a:xfrm>
          <a:off x="974332" y="3540640"/>
          <a:ext cx="2020238" cy="471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bg1"/>
              </a:solidFill>
              <a:latin typeface="+mj-lt"/>
            </a:rPr>
            <a:t>Roller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974332" y="3540640"/>
        <a:ext cx="2020238" cy="471227"/>
      </dsp:txXfrm>
    </dsp:sp>
    <dsp:sp modelId="{D8239FA3-51DE-4D5E-805F-7746F142A1BA}">
      <dsp:nvSpPr>
        <dsp:cNvPr id="0" name=""/>
        <dsp:cNvSpPr/>
      </dsp:nvSpPr>
      <dsp:spPr>
        <a:xfrm>
          <a:off x="974332" y="4209783"/>
          <a:ext cx="3578965" cy="471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bg1"/>
              </a:solidFill>
              <a:latin typeface="+mj-lt"/>
            </a:rPr>
            <a:t>As Dictated by Vendor/Coating </a:t>
          </a:r>
          <a:r>
            <a:rPr lang="en-US" sz="1400" kern="1200" dirty="0" err="1">
              <a:solidFill>
                <a:schemeClr val="bg1"/>
              </a:solidFill>
              <a:latin typeface="+mj-lt"/>
            </a:rPr>
            <a:t>Mfg’er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974332" y="4209783"/>
        <a:ext cx="3578965" cy="47122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9F74EB-0C0B-4574-ADF6-86EFC91D59D7}">
      <dsp:nvSpPr>
        <dsp:cNvPr id="0" name=""/>
        <dsp:cNvSpPr/>
      </dsp:nvSpPr>
      <dsp:spPr>
        <a:xfrm>
          <a:off x="7127203" y="2159146"/>
          <a:ext cx="267397" cy="8200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0018"/>
              </a:lnTo>
              <a:lnTo>
                <a:pt x="267397" y="82001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104075-C8E9-4712-AB80-3EEF41F7AF07}">
      <dsp:nvSpPr>
        <dsp:cNvPr id="0" name=""/>
        <dsp:cNvSpPr/>
      </dsp:nvSpPr>
      <dsp:spPr>
        <a:xfrm>
          <a:off x="4604756" y="893466"/>
          <a:ext cx="3235506" cy="3743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178"/>
              </a:lnTo>
              <a:lnTo>
                <a:pt x="3235506" y="187178"/>
              </a:lnTo>
              <a:lnTo>
                <a:pt x="3235506" y="3743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3C3998-D042-4274-8043-5F9463A2535A}">
      <dsp:nvSpPr>
        <dsp:cNvPr id="0" name=""/>
        <dsp:cNvSpPr/>
      </dsp:nvSpPr>
      <dsp:spPr>
        <a:xfrm>
          <a:off x="4970199" y="2159146"/>
          <a:ext cx="267397" cy="20856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5698"/>
              </a:lnTo>
              <a:lnTo>
                <a:pt x="267397" y="208569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C57D71-A438-4C76-994A-67DE777D7567}">
      <dsp:nvSpPr>
        <dsp:cNvPr id="0" name=""/>
        <dsp:cNvSpPr/>
      </dsp:nvSpPr>
      <dsp:spPr>
        <a:xfrm>
          <a:off x="4970199" y="2159146"/>
          <a:ext cx="267397" cy="8200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0018"/>
              </a:lnTo>
              <a:lnTo>
                <a:pt x="267397" y="82001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1E68DD-4936-4CC8-B8AF-27468404B345}">
      <dsp:nvSpPr>
        <dsp:cNvPr id="0" name=""/>
        <dsp:cNvSpPr/>
      </dsp:nvSpPr>
      <dsp:spPr>
        <a:xfrm>
          <a:off x="4604756" y="893466"/>
          <a:ext cx="1078502" cy="3743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178"/>
              </a:lnTo>
              <a:lnTo>
                <a:pt x="1078502" y="187178"/>
              </a:lnTo>
              <a:lnTo>
                <a:pt x="1078502" y="3743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D9EFA2-FE44-4DA1-AD03-DDF59205474C}">
      <dsp:nvSpPr>
        <dsp:cNvPr id="0" name=""/>
        <dsp:cNvSpPr/>
      </dsp:nvSpPr>
      <dsp:spPr>
        <a:xfrm>
          <a:off x="2813195" y="2159146"/>
          <a:ext cx="267397" cy="20856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5698"/>
              </a:lnTo>
              <a:lnTo>
                <a:pt x="267397" y="208569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F5EF5C-C149-432D-80E0-8286A1001DE3}">
      <dsp:nvSpPr>
        <dsp:cNvPr id="0" name=""/>
        <dsp:cNvSpPr/>
      </dsp:nvSpPr>
      <dsp:spPr>
        <a:xfrm>
          <a:off x="2813195" y="2159146"/>
          <a:ext cx="267397" cy="8200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0018"/>
              </a:lnTo>
              <a:lnTo>
                <a:pt x="267397" y="82001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87C8C2-F178-451D-A365-8DEA8D9FDD6D}">
      <dsp:nvSpPr>
        <dsp:cNvPr id="0" name=""/>
        <dsp:cNvSpPr/>
      </dsp:nvSpPr>
      <dsp:spPr>
        <a:xfrm>
          <a:off x="3526254" y="893466"/>
          <a:ext cx="1078502" cy="374356"/>
        </a:xfrm>
        <a:custGeom>
          <a:avLst/>
          <a:gdLst/>
          <a:ahLst/>
          <a:cxnLst/>
          <a:rect l="0" t="0" r="0" b="0"/>
          <a:pathLst>
            <a:path>
              <a:moveTo>
                <a:pt x="1078502" y="0"/>
              </a:moveTo>
              <a:lnTo>
                <a:pt x="1078502" y="187178"/>
              </a:lnTo>
              <a:lnTo>
                <a:pt x="0" y="187178"/>
              </a:lnTo>
              <a:lnTo>
                <a:pt x="0" y="3743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88F052-C373-4145-990B-646CC497BD74}">
      <dsp:nvSpPr>
        <dsp:cNvPr id="0" name=""/>
        <dsp:cNvSpPr/>
      </dsp:nvSpPr>
      <dsp:spPr>
        <a:xfrm>
          <a:off x="1369250" y="893466"/>
          <a:ext cx="3235506" cy="374356"/>
        </a:xfrm>
        <a:custGeom>
          <a:avLst/>
          <a:gdLst/>
          <a:ahLst/>
          <a:cxnLst/>
          <a:rect l="0" t="0" r="0" b="0"/>
          <a:pathLst>
            <a:path>
              <a:moveTo>
                <a:pt x="3235506" y="0"/>
              </a:moveTo>
              <a:lnTo>
                <a:pt x="3235506" y="187178"/>
              </a:lnTo>
              <a:lnTo>
                <a:pt x="0" y="187178"/>
              </a:lnTo>
              <a:lnTo>
                <a:pt x="0" y="3743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DC3C36-6705-4B45-AE30-42994F34E1DD}">
      <dsp:nvSpPr>
        <dsp:cNvPr id="0" name=""/>
        <dsp:cNvSpPr/>
      </dsp:nvSpPr>
      <dsp:spPr>
        <a:xfrm>
          <a:off x="2220304" y="2142"/>
          <a:ext cx="4768904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>
              <a:latin typeface="+mj-lt"/>
            </a:rPr>
            <a:t>Method of Inspection</a:t>
          </a:r>
          <a:endParaRPr lang="en-US" sz="3000" kern="1200" dirty="0"/>
        </a:p>
      </dsp:txBody>
      <dsp:txXfrm>
        <a:off x="2220304" y="2142"/>
        <a:ext cx="4768904" cy="891323"/>
      </dsp:txXfrm>
    </dsp:sp>
    <dsp:sp modelId="{1F466FB9-3640-4935-B43D-84CBB308EEE5}">
      <dsp:nvSpPr>
        <dsp:cNvPr id="0" name=""/>
        <dsp:cNvSpPr/>
      </dsp:nvSpPr>
      <dsp:spPr>
        <a:xfrm>
          <a:off x="477926" y="1267822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>
              <a:solidFill>
                <a:schemeClr val="bg1"/>
              </a:solidFill>
              <a:latin typeface="+mj-lt"/>
            </a:rPr>
            <a:t>Inspection of Paint Material</a:t>
          </a:r>
          <a:endParaRPr lang="en-US" sz="2100" kern="1200" dirty="0">
            <a:solidFill>
              <a:schemeClr val="bg1"/>
            </a:solidFill>
          </a:endParaRPr>
        </a:p>
      </dsp:txBody>
      <dsp:txXfrm>
        <a:off x="477926" y="1267822"/>
        <a:ext cx="1782647" cy="891323"/>
      </dsp:txXfrm>
    </dsp:sp>
    <dsp:sp modelId="{6ED1BA6F-324D-48BD-83B1-C02C733C282D}">
      <dsp:nvSpPr>
        <dsp:cNvPr id="0" name=""/>
        <dsp:cNvSpPr/>
      </dsp:nvSpPr>
      <dsp:spPr>
        <a:xfrm>
          <a:off x="2634930" y="1267822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>
              <a:solidFill>
                <a:schemeClr val="bg1"/>
              </a:solidFill>
              <a:latin typeface="Arial Narrow" panose="020B0606020202030204" pitchFamily="34" charset="0"/>
            </a:rPr>
            <a:t>Inspection of Substrate</a:t>
          </a:r>
          <a:endParaRPr lang="en-US" sz="2100" kern="1200" dirty="0">
            <a:solidFill>
              <a:schemeClr val="bg1"/>
            </a:solidFill>
          </a:endParaRPr>
        </a:p>
      </dsp:txBody>
      <dsp:txXfrm>
        <a:off x="2634930" y="1267822"/>
        <a:ext cx="1782647" cy="891323"/>
      </dsp:txXfrm>
    </dsp:sp>
    <dsp:sp modelId="{38087A87-D1F8-418C-BDC1-AACDBBEBD070}">
      <dsp:nvSpPr>
        <dsp:cNvPr id="0" name=""/>
        <dsp:cNvSpPr/>
      </dsp:nvSpPr>
      <dsp:spPr>
        <a:xfrm>
          <a:off x="3080592" y="2533503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>
              <a:solidFill>
                <a:schemeClr val="bg1"/>
              </a:solidFill>
            </a:rPr>
            <a:t>Bare (Rust Grade)</a:t>
          </a:r>
          <a:endParaRPr lang="en-US" sz="2100" kern="1200" dirty="0">
            <a:solidFill>
              <a:schemeClr val="bg1"/>
            </a:solidFill>
          </a:endParaRPr>
        </a:p>
      </dsp:txBody>
      <dsp:txXfrm>
        <a:off x="3080592" y="2533503"/>
        <a:ext cx="1782647" cy="891323"/>
      </dsp:txXfrm>
    </dsp:sp>
    <dsp:sp modelId="{76FF5442-3C6B-4D27-B681-444404D6B34F}">
      <dsp:nvSpPr>
        <dsp:cNvPr id="0" name=""/>
        <dsp:cNvSpPr/>
      </dsp:nvSpPr>
      <dsp:spPr>
        <a:xfrm>
          <a:off x="3080592" y="3799183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>
              <a:solidFill>
                <a:schemeClr val="bg1"/>
              </a:solidFill>
            </a:rPr>
            <a:t>Coated (Maintenance)</a:t>
          </a:r>
        </a:p>
      </dsp:txBody>
      <dsp:txXfrm>
        <a:off x="3080592" y="3799183"/>
        <a:ext cx="1782647" cy="891323"/>
      </dsp:txXfrm>
    </dsp:sp>
    <dsp:sp modelId="{E935C148-2E52-4AB5-9C1F-AC39347792ED}">
      <dsp:nvSpPr>
        <dsp:cNvPr id="0" name=""/>
        <dsp:cNvSpPr/>
      </dsp:nvSpPr>
      <dsp:spPr>
        <a:xfrm>
          <a:off x="4791934" y="1267822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>
              <a:solidFill>
                <a:schemeClr val="bg1"/>
              </a:solidFill>
              <a:latin typeface="Arial Narrow" panose="020B0606020202030204" pitchFamily="34" charset="0"/>
            </a:rPr>
            <a:t>Inspection of Surface Preparation</a:t>
          </a:r>
          <a:endParaRPr lang="en-US" sz="2100" kern="1200" dirty="0">
            <a:solidFill>
              <a:schemeClr val="bg1"/>
            </a:solidFill>
          </a:endParaRPr>
        </a:p>
      </dsp:txBody>
      <dsp:txXfrm>
        <a:off x="4791934" y="1267822"/>
        <a:ext cx="1782647" cy="891323"/>
      </dsp:txXfrm>
    </dsp:sp>
    <dsp:sp modelId="{7486B204-3218-4A80-97DA-5A11C4CD2A1E}">
      <dsp:nvSpPr>
        <dsp:cNvPr id="0" name=""/>
        <dsp:cNvSpPr/>
      </dsp:nvSpPr>
      <dsp:spPr>
        <a:xfrm>
          <a:off x="5237596" y="2533503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>
              <a:solidFill>
                <a:schemeClr val="bg1"/>
              </a:solidFill>
            </a:rPr>
            <a:t>Cleanliness Degree</a:t>
          </a:r>
          <a:endParaRPr lang="en-US" sz="2100" kern="1200" dirty="0">
            <a:solidFill>
              <a:schemeClr val="bg1"/>
            </a:solidFill>
          </a:endParaRPr>
        </a:p>
      </dsp:txBody>
      <dsp:txXfrm>
        <a:off x="5237596" y="2533503"/>
        <a:ext cx="1782647" cy="891323"/>
      </dsp:txXfrm>
    </dsp:sp>
    <dsp:sp modelId="{AD8E205D-A6A8-4E27-9273-49FFFB5927ED}">
      <dsp:nvSpPr>
        <dsp:cNvPr id="0" name=""/>
        <dsp:cNvSpPr/>
      </dsp:nvSpPr>
      <dsp:spPr>
        <a:xfrm>
          <a:off x="5237596" y="3799183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>
              <a:solidFill>
                <a:schemeClr val="bg1"/>
              </a:solidFill>
            </a:rPr>
            <a:t>Roughness Degree</a:t>
          </a:r>
        </a:p>
      </dsp:txBody>
      <dsp:txXfrm>
        <a:off x="5237596" y="3799183"/>
        <a:ext cx="1782647" cy="891323"/>
      </dsp:txXfrm>
    </dsp:sp>
    <dsp:sp modelId="{3B24B120-38A6-447F-84C3-4BA7472CD4A8}">
      <dsp:nvSpPr>
        <dsp:cNvPr id="0" name=""/>
        <dsp:cNvSpPr/>
      </dsp:nvSpPr>
      <dsp:spPr>
        <a:xfrm>
          <a:off x="6948938" y="1267822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>
              <a:solidFill>
                <a:schemeClr val="bg1"/>
              </a:solidFill>
              <a:latin typeface="Arial Narrow" panose="020B0606020202030204" pitchFamily="34" charset="0"/>
            </a:rPr>
            <a:t>Inspection of Coating Application</a:t>
          </a:r>
          <a:endParaRPr lang="en-US" sz="2100" kern="1200" dirty="0">
            <a:solidFill>
              <a:schemeClr val="bg1"/>
            </a:solidFill>
          </a:endParaRPr>
        </a:p>
      </dsp:txBody>
      <dsp:txXfrm>
        <a:off x="6948938" y="1267822"/>
        <a:ext cx="1782647" cy="891323"/>
      </dsp:txXfrm>
    </dsp:sp>
    <dsp:sp modelId="{9FA5F497-AC85-4B68-9368-7623336837C0}">
      <dsp:nvSpPr>
        <dsp:cNvPr id="0" name=""/>
        <dsp:cNvSpPr/>
      </dsp:nvSpPr>
      <dsp:spPr>
        <a:xfrm>
          <a:off x="7394600" y="2533503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bg1"/>
              </a:solidFill>
              <a:latin typeface="+mj-lt"/>
            </a:rPr>
            <a:t>Weather Condition, Coating Mixing/Thinning Wet Film Thickness Etc.,</a:t>
          </a:r>
          <a:endParaRPr lang="en-US" sz="1400" kern="1200" dirty="0">
            <a:solidFill>
              <a:schemeClr val="bg1"/>
            </a:solidFill>
          </a:endParaRPr>
        </a:p>
      </dsp:txBody>
      <dsp:txXfrm>
        <a:off x="7394600" y="2533503"/>
        <a:ext cx="1782647" cy="8913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93B279-513B-435B-B7A8-659FFAADE91F}">
      <dsp:nvSpPr>
        <dsp:cNvPr id="0" name=""/>
        <dsp:cNvSpPr/>
      </dsp:nvSpPr>
      <dsp:spPr>
        <a:xfrm>
          <a:off x="3627071" y="2047073"/>
          <a:ext cx="2563500" cy="4449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452"/>
              </a:lnTo>
              <a:lnTo>
                <a:pt x="2563500" y="222452"/>
              </a:lnTo>
              <a:lnTo>
                <a:pt x="2563500" y="44490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0A94F3-49DD-4D85-98DF-DF94A98812BC}">
      <dsp:nvSpPr>
        <dsp:cNvPr id="0" name=""/>
        <dsp:cNvSpPr/>
      </dsp:nvSpPr>
      <dsp:spPr>
        <a:xfrm>
          <a:off x="3581351" y="2047073"/>
          <a:ext cx="91440" cy="44490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490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D598CF-0BA5-4383-8CE1-F9B5ECCED25D}">
      <dsp:nvSpPr>
        <dsp:cNvPr id="0" name=""/>
        <dsp:cNvSpPr/>
      </dsp:nvSpPr>
      <dsp:spPr>
        <a:xfrm>
          <a:off x="1063570" y="2047073"/>
          <a:ext cx="2563500" cy="444905"/>
        </a:xfrm>
        <a:custGeom>
          <a:avLst/>
          <a:gdLst/>
          <a:ahLst/>
          <a:cxnLst/>
          <a:rect l="0" t="0" r="0" b="0"/>
          <a:pathLst>
            <a:path>
              <a:moveTo>
                <a:pt x="2563500" y="0"/>
              </a:moveTo>
              <a:lnTo>
                <a:pt x="2563500" y="222452"/>
              </a:lnTo>
              <a:lnTo>
                <a:pt x="0" y="222452"/>
              </a:lnTo>
              <a:lnTo>
                <a:pt x="0" y="44490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940B2B-6ABD-4C43-AA93-587B6A12A845}">
      <dsp:nvSpPr>
        <dsp:cNvPr id="0" name=""/>
        <dsp:cNvSpPr/>
      </dsp:nvSpPr>
      <dsp:spPr>
        <a:xfrm>
          <a:off x="3785" y="1302927"/>
          <a:ext cx="7246572" cy="7441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>
              <a:latin typeface="Arial Narrow" panose="020B0606020202030204" pitchFamily="34" charset="0"/>
            </a:rPr>
            <a:t>Primary Substrate – Environmental Consideration</a:t>
          </a:r>
          <a:endParaRPr lang="en-US" sz="3000" kern="1200" dirty="0"/>
        </a:p>
      </dsp:txBody>
      <dsp:txXfrm>
        <a:off x="3785" y="1302927"/>
        <a:ext cx="7246572" cy="744146"/>
      </dsp:txXfrm>
    </dsp:sp>
    <dsp:sp modelId="{5E28A29F-ADC0-42CC-8542-6DA81A88DEEC}">
      <dsp:nvSpPr>
        <dsp:cNvPr id="0" name=""/>
        <dsp:cNvSpPr/>
      </dsp:nvSpPr>
      <dsp:spPr>
        <a:xfrm>
          <a:off x="4272" y="2491978"/>
          <a:ext cx="2118595" cy="8977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Atmospheric Condition </a:t>
          </a:r>
        </a:p>
      </dsp:txBody>
      <dsp:txXfrm>
        <a:off x="4272" y="2491978"/>
        <a:ext cx="2118595" cy="897744"/>
      </dsp:txXfrm>
    </dsp:sp>
    <dsp:sp modelId="{B87FFE75-71D9-480B-87C5-C00A2FB2A239}">
      <dsp:nvSpPr>
        <dsp:cNvPr id="0" name=""/>
        <dsp:cNvSpPr/>
      </dsp:nvSpPr>
      <dsp:spPr>
        <a:xfrm>
          <a:off x="2567773" y="2491978"/>
          <a:ext cx="2118595" cy="8977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Immersion Condition </a:t>
          </a:r>
        </a:p>
      </dsp:txBody>
      <dsp:txXfrm>
        <a:off x="2567773" y="2491978"/>
        <a:ext cx="2118595" cy="897744"/>
      </dsp:txXfrm>
    </dsp:sp>
    <dsp:sp modelId="{E307B226-E84C-486F-BABD-2553262DACD4}">
      <dsp:nvSpPr>
        <dsp:cNvPr id="0" name=""/>
        <dsp:cNvSpPr/>
      </dsp:nvSpPr>
      <dsp:spPr>
        <a:xfrm>
          <a:off x="5131274" y="2491978"/>
          <a:ext cx="2118595" cy="8977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Buried (Soil) Condition</a:t>
          </a:r>
        </a:p>
      </dsp:txBody>
      <dsp:txXfrm>
        <a:off x="5131274" y="2491978"/>
        <a:ext cx="2118595" cy="897744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76EA80-1439-47A2-BB95-17B70F793F9C}">
      <dsp:nvSpPr>
        <dsp:cNvPr id="0" name=""/>
        <dsp:cNvSpPr/>
      </dsp:nvSpPr>
      <dsp:spPr>
        <a:xfrm>
          <a:off x="4827587" y="975067"/>
          <a:ext cx="3415553" cy="592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6391"/>
              </a:lnTo>
              <a:lnTo>
                <a:pt x="3415553" y="296391"/>
              </a:lnTo>
              <a:lnTo>
                <a:pt x="3415553" y="59278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7D93EA-17AC-49F0-AE42-76D923AF4C40}">
      <dsp:nvSpPr>
        <dsp:cNvPr id="0" name=""/>
        <dsp:cNvSpPr/>
      </dsp:nvSpPr>
      <dsp:spPr>
        <a:xfrm>
          <a:off x="4781867" y="975067"/>
          <a:ext cx="91440" cy="59278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9278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056CFC-E18D-4A0B-A66E-FFE9C1CEFBA4}">
      <dsp:nvSpPr>
        <dsp:cNvPr id="0" name=""/>
        <dsp:cNvSpPr/>
      </dsp:nvSpPr>
      <dsp:spPr>
        <a:xfrm>
          <a:off x="1412033" y="975067"/>
          <a:ext cx="3415553" cy="592782"/>
        </a:xfrm>
        <a:custGeom>
          <a:avLst/>
          <a:gdLst/>
          <a:ahLst/>
          <a:cxnLst/>
          <a:rect l="0" t="0" r="0" b="0"/>
          <a:pathLst>
            <a:path>
              <a:moveTo>
                <a:pt x="3415553" y="0"/>
              </a:moveTo>
              <a:lnTo>
                <a:pt x="3415553" y="296391"/>
              </a:lnTo>
              <a:lnTo>
                <a:pt x="0" y="296391"/>
              </a:lnTo>
              <a:lnTo>
                <a:pt x="0" y="59278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0FCDA8-EA63-4345-A71E-59A279E1B03F}">
      <dsp:nvSpPr>
        <dsp:cNvPr id="0" name=""/>
        <dsp:cNvSpPr/>
      </dsp:nvSpPr>
      <dsp:spPr>
        <a:xfrm>
          <a:off x="1070323" y="123705"/>
          <a:ext cx="7514528" cy="8513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Schedule of Inspection</a:t>
          </a:r>
        </a:p>
      </dsp:txBody>
      <dsp:txXfrm>
        <a:off x="1070323" y="123705"/>
        <a:ext cx="7514528" cy="851361"/>
      </dsp:txXfrm>
    </dsp:sp>
    <dsp:sp modelId="{BCBFCDDE-6A06-485C-8584-DEC6F18BE6DC}">
      <dsp:nvSpPr>
        <dsp:cNvPr id="0" name=""/>
        <dsp:cNvSpPr/>
      </dsp:nvSpPr>
      <dsp:spPr>
        <a:xfrm>
          <a:off x="648" y="1567849"/>
          <a:ext cx="2822771" cy="8342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bg1"/>
              </a:solidFill>
              <a:latin typeface="+mj-lt"/>
            </a:rPr>
            <a:t>Inspection Before Application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648" y="1567849"/>
        <a:ext cx="2822771" cy="834284"/>
      </dsp:txXfrm>
    </dsp:sp>
    <dsp:sp modelId="{A8C51777-BB02-49B4-AC94-015B1E3AD566}">
      <dsp:nvSpPr>
        <dsp:cNvPr id="0" name=""/>
        <dsp:cNvSpPr/>
      </dsp:nvSpPr>
      <dsp:spPr>
        <a:xfrm>
          <a:off x="3416201" y="1567849"/>
          <a:ext cx="2822771" cy="8342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bg1"/>
              </a:solidFill>
              <a:latin typeface="+mj-lt"/>
            </a:rPr>
            <a:t>Inspection During Application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3416201" y="1567849"/>
        <a:ext cx="2822771" cy="834284"/>
      </dsp:txXfrm>
    </dsp:sp>
    <dsp:sp modelId="{8B75C354-D7B2-4E34-9A62-EA919D17F7E4}">
      <dsp:nvSpPr>
        <dsp:cNvPr id="0" name=""/>
        <dsp:cNvSpPr/>
      </dsp:nvSpPr>
      <dsp:spPr>
        <a:xfrm>
          <a:off x="6831755" y="1567849"/>
          <a:ext cx="2822771" cy="8342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solidFill>
                <a:schemeClr val="bg1"/>
              </a:solidFill>
              <a:latin typeface="+mj-lt"/>
            </a:rPr>
            <a:t>Inspection After Application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6831755" y="1567849"/>
        <a:ext cx="2822771" cy="83428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FDED6B-E91B-4B7C-A690-CA829CEA5F99}">
      <dsp:nvSpPr>
        <dsp:cNvPr id="0" name=""/>
        <dsp:cNvSpPr/>
      </dsp:nvSpPr>
      <dsp:spPr>
        <a:xfrm>
          <a:off x="6875036" y="2190563"/>
          <a:ext cx="409191" cy="14314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1466"/>
              </a:lnTo>
              <a:lnTo>
                <a:pt x="409191" y="143146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DD3FDF-089B-4CA0-AE9D-7D0A241AFC5D}">
      <dsp:nvSpPr>
        <dsp:cNvPr id="0" name=""/>
        <dsp:cNvSpPr/>
      </dsp:nvSpPr>
      <dsp:spPr>
        <a:xfrm>
          <a:off x="4665405" y="1001781"/>
          <a:ext cx="3300808" cy="5728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6433"/>
              </a:lnTo>
              <a:lnTo>
                <a:pt x="3300808" y="286433"/>
              </a:lnTo>
              <a:lnTo>
                <a:pt x="3300808" y="57286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BFD663-9ADC-4591-B174-0322EF00B899}">
      <dsp:nvSpPr>
        <dsp:cNvPr id="0" name=""/>
        <dsp:cNvSpPr/>
      </dsp:nvSpPr>
      <dsp:spPr>
        <a:xfrm>
          <a:off x="3574228" y="2190563"/>
          <a:ext cx="409191" cy="1079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9398"/>
              </a:lnTo>
              <a:lnTo>
                <a:pt x="409191" y="107939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D1BDBF-05D0-4CC7-8F2F-26484FFFB408}">
      <dsp:nvSpPr>
        <dsp:cNvPr id="0" name=""/>
        <dsp:cNvSpPr/>
      </dsp:nvSpPr>
      <dsp:spPr>
        <a:xfrm>
          <a:off x="4619684" y="1001781"/>
          <a:ext cx="91440" cy="57286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7286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4EF96B-6E18-452F-871B-A0EB49A71150}">
      <dsp:nvSpPr>
        <dsp:cNvPr id="0" name=""/>
        <dsp:cNvSpPr/>
      </dsp:nvSpPr>
      <dsp:spPr>
        <a:xfrm>
          <a:off x="273420" y="2190563"/>
          <a:ext cx="409191" cy="9821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2174"/>
              </a:lnTo>
              <a:lnTo>
                <a:pt x="409191" y="98217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866D55-9472-43B6-B19D-93AC0D01FBAA}">
      <dsp:nvSpPr>
        <dsp:cNvPr id="0" name=""/>
        <dsp:cNvSpPr/>
      </dsp:nvSpPr>
      <dsp:spPr>
        <a:xfrm>
          <a:off x="1364596" y="1001781"/>
          <a:ext cx="3300808" cy="572867"/>
        </a:xfrm>
        <a:custGeom>
          <a:avLst/>
          <a:gdLst/>
          <a:ahLst/>
          <a:cxnLst/>
          <a:rect l="0" t="0" r="0" b="0"/>
          <a:pathLst>
            <a:path>
              <a:moveTo>
                <a:pt x="3300808" y="0"/>
              </a:moveTo>
              <a:lnTo>
                <a:pt x="3300808" y="286433"/>
              </a:lnTo>
              <a:lnTo>
                <a:pt x="0" y="286433"/>
              </a:lnTo>
              <a:lnTo>
                <a:pt x="0" y="57286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E7E8FD-F398-4ACD-BAFC-E584785CCF16}">
      <dsp:nvSpPr>
        <dsp:cNvPr id="0" name=""/>
        <dsp:cNvSpPr/>
      </dsp:nvSpPr>
      <dsp:spPr>
        <a:xfrm>
          <a:off x="568010" y="102611"/>
          <a:ext cx="8194788" cy="8991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Testing of Coating System</a:t>
          </a:r>
        </a:p>
      </dsp:txBody>
      <dsp:txXfrm>
        <a:off x="568010" y="102611"/>
        <a:ext cx="8194788" cy="899170"/>
      </dsp:txXfrm>
    </dsp:sp>
    <dsp:sp modelId="{4A8B6F10-CB1E-41C8-AF83-88EC6EB37412}">
      <dsp:nvSpPr>
        <dsp:cNvPr id="0" name=""/>
        <dsp:cNvSpPr/>
      </dsp:nvSpPr>
      <dsp:spPr>
        <a:xfrm>
          <a:off x="626" y="1574649"/>
          <a:ext cx="2727940" cy="6159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>
              <a:solidFill>
                <a:schemeClr val="bg1"/>
              </a:solidFill>
              <a:latin typeface="+mj-lt"/>
            </a:rPr>
            <a:t>Physical Testing</a:t>
          </a:r>
          <a:endParaRPr lang="en-US" sz="2300" kern="1200" dirty="0">
            <a:solidFill>
              <a:schemeClr val="bg1"/>
            </a:solidFill>
          </a:endParaRPr>
        </a:p>
      </dsp:txBody>
      <dsp:txXfrm>
        <a:off x="626" y="1574649"/>
        <a:ext cx="2727940" cy="615914"/>
      </dsp:txXfrm>
    </dsp:sp>
    <dsp:sp modelId="{A5F04E68-0A94-4985-8B59-58A81803B2F8}">
      <dsp:nvSpPr>
        <dsp:cNvPr id="0" name=""/>
        <dsp:cNvSpPr/>
      </dsp:nvSpPr>
      <dsp:spPr>
        <a:xfrm>
          <a:off x="682611" y="2763431"/>
          <a:ext cx="1581878" cy="8186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bg1"/>
              </a:solidFill>
            </a:rPr>
            <a:t>Density</a:t>
          </a:r>
          <a:br>
            <a:rPr lang="en-US" sz="1400" kern="1200" dirty="0">
              <a:solidFill>
                <a:schemeClr val="bg1"/>
              </a:solidFill>
            </a:rPr>
          </a:br>
          <a:r>
            <a:rPr lang="en-US" sz="1400" kern="1200" dirty="0">
              <a:solidFill>
                <a:schemeClr val="bg1"/>
              </a:solidFill>
            </a:rPr>
            <a:t>Viscosity</a:t>
          </a:r>
          <a:br>
            <a:rPr lang="en-US" sz="1400" kern="1200" dirty="0">
              <a:solidFill>
                <a:schemeClr val="bg1"/>
              </a:solidFill>
            </a:rPr>
          </a:br>
          <a:r>
            <a:rPr lang="en-US" sz="1400" kern="1200" dirty="0">
              <a:solidFill>
                <a:schemeClr val="bg1"/>
              </a:solidFill>
            </a:rPr>
            <a:t>Etc.</a:t>
          </a:r>
        </a:p>
      </dsp:txBody>
      <dsp:txXfrm>
        <a:off x="682611" y="2763431"/>
        <a:ext cx="1581878" cy="818614"/>
      </dsp:txXfrm>
    </dsp:sp>
    <dsp:sp modelId="{2110B32D-CD87-46F6-BAE3-6A3F2008524A}">
      <dsp:nvSpPr>
        <dsp:cNvPr id="0" name=""/>
        <dsp:cNvSpPr/>
      </dsp:nvSpPr>
      <dsp:spPr>
        <a:xfrm>
          <a:off x="3301434" y="1574649"/>
          <a:ext cx="2727940" cy="6159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>
              <a:solidFill>
                <a:schemeClr val="bg1"/>
              </a:solidFill>
              <a:latin typeface="+mj-lt"/>
            </a:rPr>
            <a:t>Chemical Testing</a:t>
          </a:r>
          <a:endParaRPr lang="en-US" sz="2300" kern="1200" dirty="0">
            <a:solidFill>
              <a:schemeClr val="bg1"/>
            </a:solidFill>
          </a:endParaRPr>
        </a:p>
      </dsp:txBody>
      <dsp:txXfrm>
        <a:off x="3301434" y="1574649"/>
        <a:ext cx="2727940" cy="615914"/>
      </dsp:txXfrm>
    </dsp:sp>
    <dsp:sp modelId="{0E7F6DAC-F161-4DD2-B5FE-B542AC680416}">
      <dsp:nvSpPr>
        <dsp:cNvPr id="0" name=""/>
        <dsp:cNvSpPr/>
      </dsp:nvSpPr>
      <dsp:spPr>
        <a:xfrm>
          <a:off x="3983419" y="2763431"/>
          <a:ext cx="1690395" cy="10130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solidFill>
                <a:schemeClr val="bg1"/>
              </a:solidFill>
            </a:rPr>
            <a:t>Flashpoint</a:t>
          </a:r>
          <a:br>
            <a:rPr lang="en-US" sz="1400" kern="1200" dirty="0">
              <a:solidFill>
                <a:schemeClr val="bg1"/>
              </a:solidFill>
            </a:rPr>
          </a:br>
          <a:r>
            <a:rPr lang="en-US" sz="1400" kern="1200" dirty="0">
              <a:solidFill>
                <a:schemeClr val="bg1"/>
              </a:solidFill>
            </a:rPr>
            <a:t>Solid Content</a:t>
          </a:r>
          <a:br>
            <a:rPr lang="en-US" sz="1400" kern="1200" dirty="0">
              <a:solidFill>
                <a:schemeClr val="bg1"/>
              </a:solidFill>
            </a:rPr>
          </a:br>
          <a:r>
            <a:rPr lang="en-US" sz="1400" kern="1200" dirty="0">
              <a:solidFill>
                <a:schemeClr val="bg1"/>
              </a:solidFill>
            </a:rPr>
            <a:t>Pigment Types</a:t>
          </a:r>
          <a:br>
            <a:rPr lang="en-US" sz="1400" kern="1200" dirty="0">
              <a:solidFill>
                <a:schemeClr val="bg1"/>
              </a:solidFill>
            </a:rPr>
          </a:br>
          <a:r>
            <a:rPr lang="en-US" sz="1400" kern="1200" dirty="0">
              <a:solidFill>
                <a:schemeClr val="bg1"/>
              </a:solidFill>
            </a:rPr>
            <a:t>Etc.</a:t>
          </a:r>
        </a:p>
      </dsp:txBody>
      <dsp:txXfrm>
        <a:off x="3983419" y="2763431"/>
        <a:ext cx="1690395" cy="1013061"/>
      </dsp:txXfrm>
    </dsp:sp>
    <dsp:sp modelId="{A66E5A38-E2E2-44B5-B359-08F18E555C9D}">
      <dsp:nvSpPr>
        <dsp:cNvPr id="0" name=""/>
        <dsp:cNvSpPr/>
      </dsp:nvSpPr>
      <dsp:spPr>
        <a:xfrm>
          <a:off x="6602242" y="1574649"/>
          <a:ext cx="2727940" cy="6159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>
              <a:solidFill>
                <a:schemeClr val="bg1"/>
              </a:solidFill>
              <a:latin typeface="+mj-lt"/>
            </a:rPr>
            <a:t>Coated Item Testing</a:t>
          </a:r>
          <a:endParaRPr lang="en-US" sz="2300" kern="1200" dirty="0">
            <a:solidFill>
              <a:schemeClr val="bg1"/>
            </a:solidFill>
          </a:endParaRPr>
        </a:p>
      </dsp:txBody>
      <dsp:txXfrm>
        <a:off x="6602242" y="1574649"/>
        <a:ext cx="2727940" cy="615914"/>
      </dsp:txXfrm>
    </dsp:sp>
    <dsp:sp modelId="{A1AD8E2F-3FD0-42B4-97AD-7F22006A555E}">
      <dsp:nvSpPr>
        <dsp:cNvPr id="0" name=""/>
        <dsp:cNvSpPr/>
      </dsp:nvSpPr>
      <dsp:spPr>
        <a:xfrm>
          <a:off x="7284228" y="2763431"/>
          <a:ext cx="1988477" cy="17171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>
              <a:solidFill>
                <a:schemeClr val="bg1"/>
              </a:solidFill>
            </a:rPr>
            <a:t>Adhesion</a:t>
          </a:r>
          <a:br>
            <a:rPr lang="en-US" sz="1400" kern="1200" dirty="0">
              <a:solidFill>
                <a:schemeClr val="bg1"/>
              </a:solidFill>
            </a:rPr>
          </a:br>
          <a:r>
            <a:rPr lang="en-US" sz="1400" kern="1200" dirty="0">
              <a:solidFill>
                <a:schemeClr val="bg1"/>
              </a:solidFill>
            </a:rPr>
            <a:t>Hardness</a:t>
          </a:r>
          <a:br>
            <a:rPr lang="en-US" sz="1400" kern="1200" dirty="0">
              <a:solidFill>
                <a:schemeClr val="bg1"/>
              </a:solidFill>
            </a:rPr>
          </a:br>
          <a:r>
            <a:rPr lang="en-US" sz="1400" kern="1200" dirty="0">
              <a:solidFill>
                <a:schemeClr val="bg1"/>
              </a:solidFill>
            </a:rPr>
            <a:t>Flexibility</a:t>
          </a:r>
          <a:br>
            <a:rPr lang="en-US" sz="1400" kern="1200" dirty="0">
              <a:solidFill>
                <a:schemeClr val="bg1"/>
              </a:solidFill>
            </a:rPr>
          </a:br>
          <a:r>
            <a:rPr lang="en-US" sz="1400" kern="1200" dirty="0">
              <a:solidFill>
                <a:schemeClr val="bg1"/>
              </a:solidFill>
            </a:rPr>
            <a:t>Dry Film</a:t>
          </a:r>
          <a:br>
            <a:rPr lang="en-US" sz="1400" kern="1200" dirty="0">
              <a:solidFill>
                <a:schemeClr val="bg1"/>
              </a:solidFill>
            </a:rPr>
          </a:br>
          <a:r>
            <a:rPr lang="en-US" sz="1400" kern="1200" dirty="0">
              <a:solidFill>
                <a:schemeClr val="bg1"/>
              </a:solidFill>
            </a:rPr>
            <a:t>Thickness</a:t>
          </a:r>
          <a:br>
            <a:rPr lang="en-US" sz="1400" kern="1200" dirty="0">
              <a:solidFill>
                <a:schemeClr val="bg1"/>
              </a:solidFill>
            </a:rPr>
          </a:br>
          <a:r>
            <a:rPr lang="en-US" sz="1400" kern="1200" dirty="0">
              <a:solidFill>
                <a:schemeClr val="bg1"/>
              </a:solidFill>
            </a:rPr>
            <a:t>LV/HV Holiday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>
              <a:solidFill>
                <a:schemeClr val="bg1"/>
              </a:solidFill>
            </a:rPr>
            <a:t>Testing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>
              <a:solidFill>
                <a:schemeClr val="bg1"/>
              </a:solidFill>
            </a:rPr>
            <a:t>Etc.</a:t>
          </a:r>
        </a:p>
      </dsp:txBody>
      <dsp:txXfrm>
        <a:off x="7284228" y="2763431"/>
        <a:ext cx="1988477" cy="171719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B9AD2E-55B8-41AE-B671-22F072D63D6C}">
      <dsp:nvSpPr>
        <dsp:cNvPr id="0" name=""/>
        <dsp:cNvSpPr/>
      </dsp:nvSpPr>
      <dsp:spPr>
        <a:xfrm>
          <a:off x="1228891" y="798538"/>
          <a:ext cx="419390" cy="34344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4470"/>
              </a:lnTo>
              <a:lnTo>
                <a:pt x="419390" y="343447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D77235-3929-408C-AAEE-E38C9039A812}">
      <dsp:nvSpPr>
        <dsp:cNvPr id="0" name=""/>
        <dsp:cNvSpPr/>
      </dsp:nvSpPr>
      <dsp:spPr>
        <a:xfrm>
          <a:off x="1228891" y="798538"/>
          <a:ext cx="419390" cy="21374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7409"/>
              </a:lnTo>
              <a:lnTo>
                <a:pt x="419390" y="213740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EC6186-5D9C-46AF-99C3-D670AD1CD44F}">
      <dsp:nvSpPr>
        <dsp:cNvPr id="0" name=""/>
        <dsp:cNvSpPr/>
      </dsp:nvSpPr>
      <dsp:spPr>
        <a:xfrm>
          <a:off x="1228891" y="798538"/>
          <a:ext cx="419390" cy="8403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0349"/>
              </a:lnTo>
              <a:lnTo>
                <a:pt x="419390" y="84034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D89BE1-DA9A-4DD9-BCF0-4AB3D733CCAA}">
      <dsp:nvSpPr>
        <dsp:cNvPr id="0" name=""/>
        <dsp:cNvSpPr/>
      </dsp:nvSpPr>
      <dsp:spPr>
        <a:xfrm>
          <a:off x="329217" y="2929"/>
          <a:ext cx="8996740" cy="795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Lifetime Expectancy of Primary Substrate </a:t>
          </a:r>
        </a:p>
      </dsp:txBody>
      <dsp:txXfrm>
        <a:off x="329217" y="2929"/>
        <a:ext cx="8996740" cy="795609"/>
      </dsp:txXfrm>
    </dsp:sp>
    <dsp:sp modelId="{77083335-C6C3-477A-9315-91F9846D7F86}">
      <dsp:nvSpPr>
        <dsp:cNvPr id="0" name=""/>
        <dsp:cNvSpPr/>
      </dsp:nvSpPr>
      <dsp:spPr>
        <a:xfrm>
          <a:off x="1648281" y="1182176"/>
          <a:ext cx="3916008" cy="9134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Low Lifetime Structure</a:t>
          </a:r>
        </a:p>
      </dsp:txBody>
      <dsp:txXfrm>
        <a:off x="1648281" y="1182176"/>
        <a:ext cx="3916008" cy="913422"/>
      </dsp:txXfrm>
    </dsp:sp>
    <dsp:sp modelId="{F5666316-BA9A-4C6B-9644-3AE6115D81EB}">
      <dsp:nvSpPr>
        <dsp:cNvPr id="0" name=""/>
        <dsp:cNvSpPr/>
      </dsp:nvSpPr>
      <dsp:spPr>
        <a:xfrm>
          <a:off x="1648281" y="2479237"/>
          <a:ext cx="3916008" cy="9134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Medium Lifetime Structure </a:t>
          </a:r>
        </a:p>
      </dsp:txBody>
      <dsp:txXfrm>
        <a:off x="1648281" y="2479237"/>
        <a:ext cx="3916008" cy="913422"/>
      </dsp:txXfrm>
    </dsp:sp>
    <dsp:sp modelId="{162AE247-50A9-43C7-B828-818C0043181A}">
      <dsp:nvSpPr>
        <dsp:cNvPr id="0" name=""/>
        <dsp:cNvSpPr/>
      </dsp:nvSpPr>
      <dsp:spPr>
        <a:xfrm>
          <a:off x="1648281" y="3776297"/>
          <a:ext cx="3916008" cy="9134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Long Lifetime Structure </a:t>
          </a:r>
        </a:p>
      </dsp:txBody>
      <dsp:txXfrm>
        <a:off x="1648281" y="3776297"/>
        <a:ext cx="3916008" cy="9134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9FFC60-89A6-470B-A237-F28168628A0A}">
      <dsp:nvSpPr>
        <dsp:cNvPr id="0" name=""/>
        <dsp:cNvSpPr/>
      </dsp:nvSpPr>
      <dsp:spPr>
        <a:xfrm>
          <a:off x="4827587" y="893466"/>
          <a:ext cx="3235506" cy="3743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178"/>
              </a:lnTo>
              <a:lnTo>
                <a:pt x="3235506" y="187178"/>
              </a:lnTo>
              <a:lnTo>
                <a:pt x="3235506" y="3743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F84688-8AE5-49A2-85AE-781259FC7172}">
      <dsp:nvSpPr>
        <dsp:cNvPr id="0" name=""/>
        <dsp:cNvSpPr/>
      </dsp:nvSpPr>
      <dsp:spPr>
        <a:xfrm>
          <a:off x="4827587" y="893466"/>
          <a:ext cx="1078502" cy="3743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178"/>
              </a:lnTo>
              <a:lnTo>
                <a:pt x="1078502" y="187178"/>
              </a:lnTo>
              <a:lnTo>
                <a:pt x="1078502" y="3743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715DDD-BEA4-47C8-AA10-54DF543C34CB}">
      <dsp:nvSpPr>
        <dsp:cNvPr id="0" name=""/>
        <dsp:cNvSpPr/>
      </dsp:nvSpPr>
      <dsp:spPr>
        <a:xfrm>
          <a:off x="3749085" y="893466"/>
          <a:ext cx="1078502" cy="374356"/>
        </a:xfrm>
        <a:custGeom>
          <a:avLst/>
          <a:gdLst/>
          <a:ahLst/>
          <a:cxnLst/>
          <a:rect l="0" t="0" r="0" b="0"/>
          <a:pathLst>
            <a:path>
              <a:moveTo>
                <a:pt x="1078502" y="0"/>
              </a:moveTo>
              <a:lnTo>
                <a:pt x="1078502" y="187178"/>
              </a:lnTo>
              <a:lnTo>
                <a:pt x="0" y="187178"/>
              </a:lnTo>
              <a:lnTo>
                <a:pt x="0" y="3743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329FEE-9625-4827-807D-2EB2F6399CCF}">
      <dsp:nvSpPr>
        <dsp:cNvPr id="0" name=""/>
        <dsp:cNvSpPr/>
      </dsp:nvSpPr>
      <dsp:spPr>
        <a:xfrm>
          <a:off x="879022" y="2159146"/>
          <a:ext cx="267397" cy="1900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0347"/>
              </a:lnTo>
              <a:lnTo>
                <a:pt x="267397" y="190034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40A0D6-4CB5-4393-A00D-C47EAA166497}">
      <dsp:nvSpPr>
        <dsp:cNvPr id="0" name=""/>
        <dsp:cNvSpPr/>
      </dsp:nvSpPr>
      <dsp:spPr>
        <a:xfrm>
          <a:off x="879022" y="2159146"/>
          <a:ext cx="267397" cy="7582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8231"/>
              </a:lnTo>
              <a:lnTo>
                <a:pt x="267397" y="75823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B11208-CE43-4D8A-8BAA-8C92C733B775}">
      <dsp:nvSpPr>
        <dsp:cNvPr id="0" name=""/>
        <dsp:cNvSpPr/>
      </dsp:nvSpPr>
      <dsp:spPr>
        <a:xfrm>
          <a:off x="1592081" y="893466"/>
          <a:ext cx="3235506" cy="374356"/>
        </a:xfrm>
        <a:custGeom>
          <a:avLst/>
          <a:gdLst/>
          <a:ahLst/>
          <a:cxnLst/>
          <a:rect l="0" t="0" r="0" b="0"/>
          <a:pathLst>
            <a:path>
              <a:moveTo>
                <a:pt x="3235506" y="0"/>
              </a:moveTo>
              <a:lnTo>
                <a:pt x="3235506" y="187178"/>
              </a:lnTo>
              <a:lnTo>
                <a:pt x="0" y="187178"/>
              </a:lnTo>
              <a:lnTo>
                <a:pt x="0" y="37435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8FBBB-9680-4608-A1FE-BD364F92FA67}">
      <dsp:nvSpPr>
        <dsp:cNvPr id="0" name=""/>
        <dsp:cNvSpPr/>
      </dsp:nvSpPr>
      <dsp:spPr>
        <a:xfrm>
          <a:off x="1658895" y="2142"/>
          <a:ext cx="6337384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Primary Substrate - Functions</a:t>
          </a:r>
        </a:p>
      </dsp:txBody>
      <dsp:txXfrm>
        <a:off x="1658895" y="2142"/>
        <a:ext cx="6337384" cy="891323"/>
      </dsp:txXfrm>
    </dsp:sp>
    <dsp:sp modelId="{D05154F4-711C-4C35-9901-1D86CEA2D8AF}">
      <dsp:nvSpPr>
        <dsp:cNvPr id="0" name=""/>
        <dsp:cNvSpPr/>
      </dsp:nvSpPr>
      <dsp:spPr>
        <a:xfrm>
          <a:off x="700757" y="1267822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latin typeface="+mj-lt"/>
            </a:rPr>
            <a:t>Structure</a:t>
          </a:r>
          <a:endParaRPr lang="en-US" sz="2400" kern="1200" dirty="0"/>
        </a:p>
      </dsp:txBody>
      <dsp:txXfrm>
        <a:off x="700757" y="1267822"/>
        <a:ext cx="1782647" cy="891323"/>
      </dsp:txXfrm>
    </dsp:sp>
    <dsp:sp modelId="{4900F4AD-7B4A-4028-8D18-6C0B9942A023}">
      <dsp:nvSpPr>
        <dsp:cNvPr id="0" name=""/>
        <dsp:cNvSpPr/>
      </dsp:nvSpPr>
      <dsp:spPr>
        <a:xfrm>
          <a:off x="1146419" y="2471716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latin typeface="+mj-lt"/>
            </a:rPr>
            <a:t>Production</a:t>
          </a:r>
          <a:endParaRPr lang="en-US" sz="2400" kern="1200" dirty="0"/>
        </a:p>
      </dsp:txBody>
      <dsp:txXfrm>
        <a:off x="1146419" y="2471716"/>
        <a:ext cx="1782647" cy="891323"/>
      </dsp:txXfrm>
    </dsp:sp>
    <dsp:sp modelId="{297A1512-5FEC-4FA2-9BA3-89E6F4D0D116}">
      <dsp:nvSpPr>
        <dsp:cNvPr id="0" name=""/>
        <dsp:cNvSpPr/>
      </dsp:nvSpPr>
      <dsp:spPr>
        <a:xfrm>
          <a:off x="1146419" y="3613832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latin typeface="+mj-lt"/>
            </a:rPr>
            <a:t>Others</a:t>
          </a:r>
          <a:endParaRPr lang="en-US" sz="2400" kern="1200" dirty="0"/>
        </a:p>
      </dsp:txBody>
      <dsp:txXfrm>
        <a:off x="1146419" y="3613832"/>
        <a:ext cx="1782647" cy="891323"/>
      </dsp:txXfrm>
    </dsp:sp>
    <dsp:sp modelId="{687FDA80-A162-46A9-B524-3A285A77EAA2}">
      <dsp:nvSpPr>
        <dsp:cNvPr id="0" name=""/>
        <dsp:cNvSpPr/>
      </dsp:nvSpPr>
      <dsp:spPr>
        <a:xfrm>
          <a:off x="2857761" y="1267822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latin typeface="+mj-lt"/>
            </a:rPr>
            <a:t>Piping System</a:t>
          </a:r>
          <a:endParaRPr lang="en-US" sz="2400" kern="1200" dirty="0"/>
        </a:p>
      </dsp:txBody>
      <dsp:txXfrm>
        <a:off x="2857761" y="1267822"/>
        <a:ext cx="1782647" cy="891323"/>
      </dsp:txXfrm>
    </dsp:sp>
    <dsp:sp modelId="{6C650DCF-B9BA-4265-A94D-EFEFB233D681}">
      <dsp:nvSpPr>
        <dsp:cNvPr id="0" name=""/>
        <dsp:cNvSpPr/>
      </dsp:nvSpPr>
      <dsp:spPr>
        <a:xfrm>
          <a:off x="5014765" y="1267822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latin typeface="+mj-lt"/>
            </a:rPr>
            <a:t>Equipment</a:t>
          </a:r>
          <a:endParaRPr lang="en-US" sz="2400" kern="1200" dirty="0"/>
        </a:p>
      </dsp:txBody>
      <dsp:txXfrm>
        <a:off x="5014765" y="1267822"/>
        <a:ext cx="1782647" cy="891323"/>
      </dsp:txXfrm>
    </dsp:sp>
    <dsp:sp modelId="{A7A01C16-5C38-41B8-9D28-C3ADF5AD47EF}">
      <dsp:nvSpPr>
        <dsp:cNvPr id="0" name=""/>
        <dsp:cNvSpPr/>
      </dsp:nvSpPr>
      <dsp:spPr>
        <a:xfrm>
          <a:off x="7171769" y="1267822"/>
          <a:ext cx="1782647" cy="891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>
              <a:latin typeface="+mj-lt"/>
            </a:rPr>
            <a:t>Storage</a:t>
          </a:r>
          <a:endParaRPr lang="en-US" sz="2400" kern="1200" dirty="0"/>
        </a:p>
      </dsp:txBody>
      <dsp:txXfrm>
        <a:off x="7171769" y="1267822"/>
        <a:ext cx="1782647" cy="89132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27E348-A1B6-47B2-B896-AB63A00C5401}">
      <dsp:nvSpPr>
        <dsp:cNvPr id="0" name=""/>
        <dsp:cNvSpPr/>
      </dsp:nvSpPr>
      <dsp:spPr>
        <a:xfrm>
          <a:off x="5064974" y="1402567"/>
          <a:ext cx="173697" cy="2999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99179"/>
              </a:lnTo>
              <a:lnTo>
                <a:pt x="173697" y="2999179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16038C-1BF5-457A-9939-D81E1FD5A0AE}">
      <dsp:nvSpPr>
        <dsp:cNvPr id="0" name=""/>
        <dsp:cNvSpPr/>
      </dsp:nvSpPr>
      <dsp:spPr>
        <a:xfrm>
          <a:off x="5064974" y="1402567"/>
          <a:ext cx="173697" cy="21770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77010"/>
              </a:lnTo>
              <a:lnTo>
                <a:pt x="173697" y="217701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98C14F-44FB-479E-AC05-D141870D8381}">
      <dsp:nvSpPr>
        <dsp:cNvPr id="0" name=""/>
        <dsp:cNvSpPr/>
      </dsp:nvSpPr>
      <dsp:spPr>
        <a:xfrm>
          <a:off x="5064974" y="1402567"/>
          <a:ext cx="173697" cy="13548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4841"/>
              </a:lnTo>
              <a:lnTo>
                <a:pt x="173697" y="135484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20B228-83D7-4B33-B8B6-597CFC4B7FAE}">
      <dsp:nvSpPr>
        <dsp:cNvPr id="0" name=""/>
        <dsp:cNvSpPr/>
      </dsp:nvSpPr>
      <dsp:spPr>
        <a:xfrm>
          <a:off x="5064974" y="1402567"/>
          <a:ext cx="173697" cy="5326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2672"/>
              </a:lnTo>
              <a:lnTo>
                <a:pt x="173697" y="53267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879A0B-7D24-4EBC-BEE7-6B0B1EF71BC0}">
      <dsp:nvSpPr>
        <dsp:cNvPr id="0" name=""/>
        <dsp:cNvSpPr/>
      </dsp:nvSpPr>
      <dsp:spPr>
        <a:xfrm>
          <a:off x="4827587" y="580398"/>
          <a:ext cx="700580" cy="2431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1588"/>
              </a:lnTo>
              <a:lnTo>
                <a:pt x="700580" y="121588"/>
              </a:lnTo>
              <a:lnTo>
                <a:pt x="700580" y="24317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DAC96C-DE7C-4CAF-9F10-D3EE9A7BCDA2}">
      <dsp:nvSpPr>
        <dsp:cNvPr id="0" name=""/>
        <dsp:cNvSpPr/>
      </dsp:nvSpPr>
      <dsp:spPr>
        <a:xfrm>
          <a:off x="3663813" y="1402567"/>
          <a:ext cx="173697" cy="13548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4841"/>
              </a:lnTo>
              <a:lnTo>
                <a:pt x="173697" y="135484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49BC84-865E-4F93-A320-C100F54C6DDF}">
      <dsp:nvSpPr>
        <dsp:cNvPr id="0" name=""/>
        <dsp:cNvSpPr/>
      </dsp:nvSpPr>
      <dsp:spPr>
        <a:xfrm>
          <a:off x="3663813" y="1402567"/>
          <a:ext cx="173697" cy="5326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2672"/>
              </a:lnTo>
              <a:lnTo>
                <a:pt x="173697" y="53267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07ADE3-BE21-4326-9773-706F0331CC7A}">
      <dsp:nvSpPr>
        <dsp:cNvPr id="0" name=""/>
        <dsp:cNvSpPr/>
      </dsp:nvSpPr>
      <dsp:spPr>
        <a:xfrm>
          <a:off x="4127006" y="580398"/>
          <a:ext cx="700580" cy="243176"/>
        </a:xfrm>
        <a:custGeom>
          <a:avLst/>
          <a:gdLst/>
          <a:ahLst/>
          <a:cxnLst/>
          <a:rect l="0" t="0" r="0" b="0"/>
          <a:pathLst>
            <a:path>
              <a:moveTo>
                <a:pt x="700580" y="0"/>
              </a:moveTo>
              <a:lnTo>
                <a:pt x="700580" y="121588"/>
              </a:lnTo>
              <a:lnTo>
                <a:pt x="0" y="121588"/>
              </a:lnTo>
              <a:lnTo>
                <a:pt x="0" y="24317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D89BE1-DA9A-4DD9-BCF0-4AB3D733CCAA}">
      <dsp:nvSpPr>
        <dsp:cNvPr id="0" name=""/>
        <dsp:cNvSpPr/>
      </dsp:nvSpPr>
      <dsp:spPr>
        <a:xfrm>
          <a:off x="909824" y="1406"/>
          <a:ext cx="7835525" cy="578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Construction Material of Primary Substrate</a:t>
          </a:r>
        </a:p>
      </dsp:txBody>
      <dsp:txXfrm>
        <a:off x="909824" y="1406"/>
        <a:ext cx="7835525" cy="578992"/>
      </dsp:txXfrm>
    </dsp:sp>
    <dsp:sp modelId="{77083335-C6C3-477A-9315-91F9846D7F86}">
      <dsp:nvSpPr>
        <dsp:cNvPr id="0" name=""/>
        <dsp:cNvSpPr/>
      </dsp:nvSpPr>
      <dsp:spPr>
        <a:xfrm>
          <a:off x="3548014" y="823575"/>
          <a:ext cx="1157984" cy="578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>
              <a:latin typeface="+mj-lt"/>
            </a:rPr>
            <a:t>Ferrous Metal</a:t>
          </a:r>
          <a:endParaRPr lang="en-US" sz="1500" kern="1200" dirty="0"/>
        </a:p>
      </dsp:txBody>
      <dsp:txXfrm>
        <a:off x="3548014" y="823575"/>
        <a:ext cx="1157984" cy="578992"/>
      </dsp:txXfrm>
    </dsp:sp>
    <dsp:sp modelId="{9B48FBAE-6CD2-42C1-9065-C594C0FCA9FE}">
      <dsp:nvSpPr>
        <dsp:cNvPr id="0" name=""/>
        <dsp:cNvSpPr/>
      </dsp:nvSpPr>
      <dsp:spPr>
        <a:xfrm>
          <a:off x="3837510" y="1645744"/>
          <a:ext cx="1157984" cy="578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Carbon Steel</a:t>
          </a:r>
          <a:endParaRPr lang="en-US" sz="1500" kern="1200" dirty="0"/>
        </a:p>
      </dsp:txBody>
      <dsp:txXfrm>
        <a:off x="3837510" y="1645744"/>
        <a:ext cx="1157984" cy="578992"/>
      </dsp:txXfrm>
    </dsp:sp>
    <dsp:sp modelId="{E94AEC59-EC1F-4D4F-B842-EE39FFBBC3E4}">
      <dsp:nvSpPr>
        <dsp:cNvPr id="0" name=""/>
        <dsp:cNvSpPr/>
      </dsp:nvSpPr>
      <dsp:spPr>
        <a:xfrm>
          <a:off x="3837510" y="2467913"/>
          <a:ext cx="1157984" cy="578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Cast Iron Steel</a:t>
          </a:r>
        </a:p>
      </dsp:txBody>
      <dsp:txXfrm>
        <a:off x="3837510" y="2467913"/>
        <a:ext cx="1157984" cy="578992"/>
      </dsp:txXfrm>
    </dsp:sp>
    <dsp:sp modelId="{89671165-F9D3-4A00-B19B-45330C3E6396}">
      <dsp:nvSpPr>
        <dsp:cNvPr id="0" name=""/>
        <dsp:cNvSpPr/>
      </dsp:nvSpPr>
      <dsp:spPr>
        <a:xfrm>
          <a:off x="4949175" y="823575"/>
          <a:ext cx="1157984" cy="578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>
              <a:latin typeface="+mj-lt"/>
            </a:rPr>
            <a:t>Non-Ferrous Metal</a:t>
          </a:r>
          <a:endParaRPr lang="en-US" sz="1500" kern="1200" dirty="0"/>
        </a:p>
      </dsp:txBody>
      <dsp:txXfrm>
        <a:off x="4949175" y="823575"/>
        <a:ext cx="1157984" cy="578992"/>
      </dsp:txXfrm>
    </dsp:sp>
    <dsp:sp modelId="{D28F34EA-2596-4630-8B25-934B3B57FF31}">
      <dsp:nvSpPr>
        <dsp:cNvPr id="0" name=""/>
        <dsp:cNvSpPr/>
      </dsp:nvSpPr>
      <dsp:spPr>
        <a:xfrm>
          <a:off x="5238672" y="1645744"/>
          <a:ext cx="1157984" cy="578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Stainless Steel</a:t>
          </a:r>
        </a:p>
      </dsp:txBody>
      <dsp:txXfrm>
        <a:off x="5238672" y="1645744"/>
        <a:ext cx="1157984" cy="578992"/>
      </dsp:txXfrm>
    </dsp:sp>
    <dsp:sp modelId="{1ECD8502-2434-48F4-AD05-28C626E2D869}">
      <dsp:nvSpPr>
        <dsp:cNvPr id="0" name=""/>
        <dsp:cNvSpPr/>
      </dsp:nvSpPr>
      <dsp:spPr>
        <a:xfrm>
          <a:off x="5238672" y="2467913"/>
          <a:ext cx="1157984" cy="578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Duplex Steel</a:t>
          </a:r>
        </a:p>
      </dsp:txBody>
      <dsp:txXfrm>
        <a:off x="5238672" y="2467913"/>
        <a:ext cx="1157984" cy="578992"/>
      </dsp:txXfrm>
    </dsp:sp>
    <dsp:sp modelId="{460B0380-7E2C-4103-AF5D-7A0A98A867F9}">
      <dsp:nvSpPr>
        <dsp:cNvPr id="0" name=""/>
        <dsp:cNvSpPr/>
      </dsp:nvSpPr>
      <dsp:spPr>
        <a:xfrm>
          <a:off x="5238672" y="3290082"/>
          <a:ext cx="1157984" cy="578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Aluminum</a:t>
          </a:r>
        </a:p>
      </dsp:txBody>
      <dsp:txXfrm>
        <a:off x="5238672" y="3290082"/>
        <a:ext cx="1157984" cy="578992"/>
      </dsp:txXfrm>
    </dsp:sp>
    <dsp:sp modelId="{ED649D6F-5621-401E-9DFD-95F467674142}">
      <dsp:nvSpPr>
        <dsp:cNvPr id="0" name=""/>
        <dsp:cNvSpPr/>
      </dsp:nvSpPr>
      <dsp:spPr>
        <a:xfrm>
          <a:off x="5238672" y="4112251"/>
          <a:ext cx="1157984" cy="578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Galvanized Metals</a:t>
          </a:r>
        </a:p>
      </dsp:txBody>
      <dsp:txXfrm>
        <a:off x="5238672" y="4112251"/>
        <a:ext cx="1157984" cy="57899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9BDCA9-6B0B-495B-BFA4-605FAE96E27F}">
      <dsp:nvSpPr>
        <dsp:cNvPr id="0" name=""/>
        <dsp:cNvSpPr/>
      </dsp:nvSpPr>
      <dsp:spPr>
        <a:xfrm>
          <a:off x="4490866" y="1170510"/>
          <a:ext cx="2572531" cy="5513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2205"/>
              </a:lnTo>
              <a:lnTo>
                <a:pt x="2572531" y="272205"/>
              </a:lnTo>
              <a:lnTo>
                <a:pt x="2572531" y="55137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1FBC33-4DD2-4AEB-BAA8-1B5C32EEDDFD}">
      <dsp:nvSpPr>
        <dsp:cNvPr id="0" name=""/>
        <dsp:cNvSpPr/>
      </dsp:nvSpPr>
      <dsp:spPr>
        <a:xfrm>
          <a:off x="1903910" y="1170510"/>
          <a:ext cx="2586955" cy="552321"/>
        </a:xfrm>
        <a:custGeom>
          <a:avLst/>
          <a:gdLst/>
          <a:ahLst/>
          <a:cxnLst/>
          <a:rect l="0" t="0" r="0" b="0"/>
          <a:pathLst>
            <a:path>
              <a:moveTo>
                <a:pt x="2586955" y="0"/>
              </a:moveTo>
              <a:lnTo>
                <a:pt x="2586955" y="273149"/>
              </a:lnTo>
              <a:lnTo>
                <a:pt x="0" y="273149"/>
              </a:lnTo>
              <a:lnTo>
                <a:pt x="0" y="55232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47FFF5-0561-442C-A832-13587C6BA2A7}">
      <dsp:nvSpPr>
        <dsp:cNvPr id="0" name=""/>
        <dsp:cNvSpPr/>
      </dsp:nvSpPr>
      <dsp:spPr>
        <a:xfrm>
          <a:off x="2478" y="343444"/>
          <a:ext cx="8976775" cy="8270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Expected Corrosion Hazard – Primary Substrate</a:t>
          </a:r>
        </a:p>
      </dsp:txBody>
      <dsp:txXfrm>
        <a:off x="2478" y="343444"/>
        <a:ext cx="8976775" cy="827065"/>
      </dsp:txXfrm>
    </dsp:sp>
    <dsp:sp modelId="{4D0C0F41-E583-4896-A197-0150553B0A91}">
      <dsp:nvSpPr>
        <dsp:cNvPr id="0" name=""/>
        <dsp:cNvSpPr/>
      </dsp:nvSpPr>
      <dsp:spPr>
        <a:xfrm>
          <a:off x="0" y="1722831"/>
          <a:ext cx="3807820" cy="7192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/>
            <a:t>Dry Corrosion</a:t>
          </a:r>
        </a:p>
      </dsp:txBody>
      <dsp:txXfrm>
        <a:off x="0" y="1722831"/>
        <a:ext cx="3807820" cy="719212"/>
      </dsp:txXfrm>
    </dsp:sp>
    <dsp:sp modelId="{9A195563-54E3-482C-BC6C-7991DE5C439A}">
      <dsp:nvSpPr>
        <dsp:cNvPr id="0" name=""/>
        <dsp:cNvSpPr/>
      </dsp:nvSpPr>
      <dsp:spPr>
        <a:xfrm>
          <a:off x="5145063" y="1721887"/>
          <a:ext cx="3836668" cy="7116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>
              <a:latin typeface="+mj-lt"/>
            </a:rPr>
            <a:t>Wet Corrosion </a:t>
          </a:r>
          <a:endParaRPr lang="en-US" sz="2400" kern="1200" dirty="0"/>
        </a:p>
      </dsp:txBody>
      <dsp:txXfrm>
        <a:off x="5145063" y="1721887"/>
        <a:ext cx="3836668" cy="71164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6900EB-339F-429B-8741-47F9341AB471}">
      <dsp:nvSpPr>
        <dsp:cNvPr id="0" name=""/>
        <dsp:cNvSpPr/>
      </dsp:nvSpPr>
      <dsp:spPr>
        <a:xfrm>
          <a:off x="5100542" y="1700476"/>
          <a:ext cx="210602" cy="2639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9556"/>
              </a:lnTo>
              <a:lnTo>
                <a:pt x="210602" y="263955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D7B0B7-623F-4A49-AC64-6A9A949FE0C2}">
      <dsp:nvSpPr>
        <dsp:cNvPr id="0" name=""/>
        <dsp:cNvSpPr/>
      </dsp:nvSpPr>
      <dsp:spPr>
        <a:xfrm>
          <a:off x="5100542" y="1700476"/>
          <a:ext cx="210602" cy="16427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2702"/>
              </a:lnTo>
              <a:lnTo>
                <a:pt x="210602" y="164270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3B41BA-542A-4C59-8E51-2E64600C4B8D}">
      <dsp:nvSpPr>
        <dsp:cNvPr id="0" name=""/>
        <dsp:cNvSpPr/>
      </dsp:nvSpPr>
      <dsp:spPr>
        <a:xfrm>
          <a:off x="5100542" y="1700476"/>
          <a:ext cx="210602" cy="6458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5848"/>
              </a:lnTo>
              <a:lnTo>
                <a:pt x="210602" y="64584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6E62A-AFE8-4292-BAC5-9DF9D3E61B55}">
      <dsp:nvSpPr>
        <dsp:cNvPr id="0" name=""/>
        <dsp:cNvSpPr/>
      </dsp:nvSpPr>
      <dsp:spPr>
        <a:xfrm>
          <a:off x="4827587" y="703622"/>
          <a:ext cx="834563" cy="2948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7422"/>
              </a:lnTo>
              <a:lnTo>
                <a:pt x="834563" y="147422"/>
              </a:lnTo>
              <a:lnTo>
                <a:pt x="834563" y="2948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7D57AC-48A8-472F-91FF-3B00852165D9}">
      <dsp:nvSpPr>
        <dsp:cNvPr id="0" name=""/>
        <dsp:cNvSpPr/>
      </dsp:nvSpPr>
      <dsp:spPr>
        <a:xfrm>
          <a:off x="3048119" y="1700476"/>
          <a:ext cx="210602" cy="2639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9556"/>
              </a:lnTo>
              <a:lnTo>
                <a:pt x="210602" y="263955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10A04A-9072-42A7-AFC2-5F39A69329DC}">
      <dsp:nvSpPr>
        <dsp:cNvPr id="0" name=""/>
        <dsp:cNvSpPr/>
      </dsp:nvSpPr>
      <dsp:spPr>
        <a:xfrm>
          <a:off x="3048119" y="1700476"/>
          <a:ext cx="210602" cy="16427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2702"/>
              </a:lnTo>
              <a:lnTo>
                <a:pt x="210602" y="164270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771D6C-C4C6-41F8-B695-F87A43747EC0}">
      <dsp:nvSpPr>
        <dsp:cNvPr id="0" name=""/>
        <dsp:cNvSpPr/>
      </dsp:nvSpPr>
      <dsp:spPr>
        <a:xfrm>
          <a:off x="3048119" y="1700476"/>
          <a:ext cx="210602" cy="6458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5848"/>
              </a:lnTo>
              <a:lnTo>
                <a:pt x="210602" y="64584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EF0671-81E7-40D6-A332-9D9DCA67E2A2}">
      <dsp:nvSpPr>
        <dsp:cNvPr id="0" name=""/>
        <dsp:cNvSpPr/>
      </dsp:nvSpPr>
      <dsp:spPr>
        <a:xfrm>
          <a:off x="3609727" y="703622"/>
          <a:ext cx="1217860" cy="294844"/>
        </a:xfrm>
        <a:custGeom>
          <a:avLst/>
          <a:gdLst/>
          <a:ahLst/>
          <a:cxnLst/>
          <a:rect l="0" t="0" r="0" b="0"/>
          <a:pathLst>
            <a:path>
              <a:moveTo>
                <a:pt x="1217860" y="0"/>
              </a:moveTo>
              <a:lnTo>
                <a:pt x="1217860" y="147422"/>
              </a:lnTo>
              <a:lnTo>
                <a:pt x="0" y="147422"/>
              </a:lnTo>
              <a:lnTo>
                <a:pt x="0" y="2948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EF6EB-EEF7-4D12-AF72-261423BFD004}">
      <dsp:nvSpPr>
        <dsp:cNvPr id="0" name=""/>
        <dsp:cNvSpPr/>
      </dsp:nvSpPr>
      <dsp:spPr>
        <a:xfrm>
          <a:off x="582225" y="1612"/>
          <a:ext cx="8490723" cy="702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Expected Thermal Impact – Primary Substrate</a:t>
          </a:r>
        </a:p>
      </dsp:txBody>
      <dsp:txXfrm>
        <a:off x="582225" y="1612"/>
        <a:ext cx="8490723" cy="702009"/>
      </dsp:txXfrm>
    </dsp:sp>
    <dsp:sp modelId="{7505EDFD-DDDA-4FEB-B2D4-AFBD31062356}">
      <dsp:nvSpPr>
        <dsp:cNvPr id="0" name=""/>
        <dsp:cNvSpPr/>
      </dsp:nvSpPr>
      <dsp:spPr>
        <a:xfrm>
          <a:off x="2907717" y="998466"/>
          <a:ext cx="1404019" cy="702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Heating</a:t>
          </a:r>
          <a:r>
            <a:rPr lang="en-US" sz="1400" kern="1200" dirty="0">
              <a:latin typeface="Arial Narrow" panose="020B0606020202030204" pitchFamily="34" charset="0"/>
            </a:rPr>
            <a:t> </a:t>
          </a:r>
          <a:r>
            <a:rPr lang="en-US" sz="1400" kern="1200" dirty="0"/>
            <a:t>Effect</a:t>
          </a:r>
        </a:p>
      </dsp:txBody>
      <dsp:txXfrm>
        <a:off x="2907717" y="998466"/>
        <a:ext cx="1404019" cy="702009"/>
      </dsp:txXfrm>
    </dsp:sp>
    <dsp:sp modelId="{E4B311B9-AECE-4F0F-B060-8262FB28E963}">
      <dsp:nvSpPr>
        <dsp:cNvPr id="0" name=""/>
        <dsp:cNvSpPr/>
      </dsp:nvSpPr>
      <dsp:spPr>
        <a:xfrm>
          <a:off x="3258722" y="1995320"/>
          <a:ext cx="1404019" cy="702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/>
            <a:t>Burning</a:t>
          </a:r>
          <a:endParaRPr lang="en-US" sz="1400" kern="1200" dirty="0"/>
        </a:p>
      </dsp:txBody>
      <dsp:txXfrm>
        <a:off x="3258722" y="1995320"/>
        <a:ext cx="1404019" cy="702009"/>
      </dsp:txXfrm>
    </dsp:sp>
    <dsp:sp modelId="{7B4CE413-8757-4680-A6CF-95955B0F7569}">
      <dsp:nvSpPr>
        <dsp:cNvPr id="0" name=""/>
        <dsp:cNvSpPr/>
      </dsp:nvSpPr>
      <dsp:spPr>
        <a:xfrm>
          <a:off x="3258722" y="2992173"/>
          <a:ext cx="1404019" cy="702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Expansion- Induced Cracks </a:t>
          </a:r>
        </a:p>
      </dsp:txBody>
      <dsp:txXfrm>
        <a:off x="3258722" y="2992173"/>
        <a:ext cx="1404019" cy="702009"/>
      </dsp:txXfrm>
    </dsp:sp>
    <dsp:sp modelId="{FF25E7A2-8F1C-4F3A-B1C5-5FD34D9BB2AE}">
      <dsp:nvSpPr>
        <dsp:cNvPr id="0" name=""/>
        <dsp:cNvSpPr/>
      </dsp:nvSpPr>
      <dsp:spPr>
        <a:xfrm>
          <a:off x="3258722" y="3989027"/>
          <a:ext cx="1404019" cy="702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latin typeface="+mj-lt"/>
            </a:rPr>
            <a:t>Deterioration</a:t>
          </a:r>
          <a:r>
            <a:rPr lang="en-US" sz="1400" kern="1200" dirty="0"/>
            <a:t> of Mechanical </a:t>
          </a:r>
          <a:r>
            <a:rPr lang="en-US" sz="1400" kern="1200" dirty="0">
              <a:latin typeface="+mj-lt"/>
            </a:rPr>
            <a:t>Properties</a:t>
          </a:r>
          <a:endParaRPr lang="en-US" sz="1400" kern="1200" dirty="0"/>
        </a:p>
      </dsp:txBody>
      <dsp:txXfrm>
        <a:off x="3258722" y="3989027"/>
        <a:ext cx="1404019" cy="702009"/>
      </dsp:txXfrm>
    </dsp:sp>
    <dsp:sp modelId="{4F042C84-686D-4D92-A060-3D5AD98EC3A1}">
      <dsp:nvSpPr>
        <dsp:cNvPr id="0" name=""/>
        <dsp:cNvSpPr/>
      </dsp:nvSpPr>
      <dsp:spPr>
        <a:xfrm>
          <a:off x="4960140" y="998466"/>
          <a:ext cx="1404019" cy="702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latin typeface="+mj-lt"/>
            </a:rPr>
            <a:t>Cooling</a:t>
          </a:r>
          <a:r>
            <a:rPr lang="en-US" sz="1400" kern="1200" dirty="0">
              <a:latin typeface="Arial Narrow" panose="020B0606020202030204" pitchFamily="34" charset="0"/>
            </a:rPr>
            <a:t> </a:t>
          </a:r>
          <a:r>
            <a:rPr lang="en-US" sz="1400" kern="1200" dirty="0">
              <a:latin typeface="+mj-lt"/>
            </a:rPr>
            <a:t>Effect</a:t>
          </a:r>
          <a:endParaRPr lang="en-US" sz="1400" kern="1200" dirty="0"/>
        </a:p>
      </dsp:txBody>
      <dsp:txXfrm>
        <a:off x="4960140" y="998466"/>
        <a:ext cx="1404019" cy="702009"/>
      </dsp:txXfrm>
    </dsp:sp>
    <dsp:sp modelId="{AD41F01E-7703-4215-921A-5FA99578A788}">
      <dsp:nvSpPr>
        <dsp:cNvPr id="0" name=""/>
        <dsp:cNvSpPr/>
      </dsp:nvSpPr>
      <dsp:spPr>
        <a:xfrm>
          <a:off x="5311145" y="1995320"/>
          <a:ext cx="1404019" cy="702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/>
            <a:t>Flaking</a:t>
          </a:r>
        </a:p>
      </dsp:txBody>
      <dsp:txXfrm>
        <a:off x="5311145" y="1995320"/>
        <a:ext cx="1404019" cy="702009"/>
      </dsp:txXfrm>
    </dsp:sp>
    <dsp:sp modelId="{BFED033B-682A-441D-A8D4-253AC68BE50D}">
      <dsp:nvSpPr>
        <dsp:cNvPr id="0" name=""/>
        <dsp:cNvSpPr/>
      </dsp:nvSpPr>
      <dsp:spPr>
        <a:xfrm>
          <a:off x="5311145" y="2992173"/>
          <a:ext cx="1404019" cy="702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latin typeface="+mj-lt"/>
            </a:rPr>
            <a:t>Contraction-Induced</a:t>
          </a:r>
          <a:r>
            <a:rPr lang="en-US" sz="1400" kern="1200" dirty="0">
              <a:latin typeface="Arial Narrow" panose="020B0606020202030204" pitchFamily="34" charset="0"/>
            </a:rPr>
            <a:t> </a:t>
          </a:r>
          <a:r>
            <a:rPr lang="en-US" sz="1400" kern="1200" dirty="0">
              <a:latin typeface="+mj-lt"/>
            </a:rPr>
            <a:t>Cracks</a:t>
          </a:r>
          <a:endParaRPr lang="en-US" sz="1400" kern="1200" dirty="0"/>
        </a:p>
      </dsp:txBody>
      <dsp:txXfrm>
        <a:off x="5311145" y="2992173"/>
        <a:ext cx="1404019" cy="702009"/>
      </dsp:txXfrm>
    </dsp:sp>
    <dsp:sp modelId="{F4BC0037-E16C-45FF-95C5-79BFFCAE5B01}">
      <dsp:nvSpPr>
        <dsp:cNvPr id="0" name=""/>
        <dsp:cNvSpPr/>
      </dsp:nvSpPr>
      <dsp:spPr>
        <a:xfrm>
          <a:off x="5311145" y="3989027"/>
          <a:ext cx="1404019" cy="702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>
              <a:latin typeface="+mj-lt"/>
            </a:rPr>
            <a:t>Deterioration</a:t>
          </a:r>
          <a:r>
            <a:rPr lang="en-US" sz="1400" kern="1200" dirty="0"/>
            <a:t> of Mechanical </a:t>
          </a:r>
          <a:r>
            <a:rPr lang="en-US" sz="1400" kern="1200" dirty="0">
              <a:latin typeface="Arial Narrow" panose="020B0606020202030204" pitchFamily="34" charset="0"/>
            </a:rPr>
            <a:t>Properties</a:t>
          </a:r>
          <a:endParaRPr lang="en-US" sz="1400" kern="1200" dirty="0"/>
        </a:p>
      </dsp:txBody>
      <dsp:txXfrm>
        <a:off x="5311145" y="3989027"/>
        <a:ext cx="1404019" cy="70200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BDFA8F-737B-4B41-AE2A-3F8246843CB7}">
      <dsp:nvSpPr>
        <dsp:cNvPr id="0" name=""/>
        <dsp:cNvSpPr/>
      </dsp:nvSpPr>
      <dsp:spPr>
        <a:xfrm>
          <a:off x="6058267" y="1725427"/>
          <a:ext cx="256608" cy="2617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7398"/>
              </a:lnTo>
              <a:lnTo>
                <a:pt x="256608" y="261739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57B33-6B0E-4064-BA5B-2E4EC169072F}">
      <dsp:nvSpPr>
        <dsp:cNvPr id="0" name=""/>
        <dsp:cNvSpPr/>
      </dsp:nvSpPr>
      <dsp:spPr>
        <a:xfrm>
          <a:off x="6058267" y="1725427"/>
          <a:ext cx="256608" cy="1628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8913"/>
              </a:lnTo>
              <a:lnTo>
                <a:pt x="256608" y="162891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645923-FA4C-4FA1-A826-766EFE0C9DB4}">
      <dsp:nvSpPr>
        <dsp:cNvPr id="0" name=""/>
        <dsp:cNvSpPr/>
      </dsp:nvSpPr>
      <dsp:spPr>
        <a:xfrm>
          <a:off x="6058267" y="1725427"/>
          <a:ext cx="256608" cy="6404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0427"/>
              </a:lnTo>
              <a:lnTo>
                <a:pt x="256608" y="64042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A56C74-2A42-4112-87E0-EE78DAA0C533}">
      <dsp:nvSpPr>
        <dsp:cNvPr id="0" name=""/>
        <dsp:cNvSpPr/>
      </dsp:nvSpPr>
      <dsp:spPr>
        <a:xfrm>
          <a:off x="4827587" y="736941"/>
          <a:ext cx="1914968" cy="2923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6184"/>
              </a:lnTo>
              <a:lnTo>
                <a:pt x="1914968" y="146184"/>
              </a:lnTo>
              <a:lnTo>
                <a:pt x="1914968" y="29236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9A7B35-FE26-415E-BAF4-D65A82FF3EE0}">
      <dsp:nvSpPr>
        <dsp:cNvPr id="0" name=""/>
        <dsp:cNvSpPr/>
      </dsp:nvSpPr>
      <dsp:spPr>
        <a:xfrm>
          <a:off x="2185237" y="1725427"/>
          <a:ext cx="285796" cy="2617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7398"/>
              </a:lnTo>
              <a:lnTo>
                <a:pt x="285796" y="261739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82AFF5-0892-4B3C-B72A-A76829CC18D1}">
      <dsp:nvSpPr>
        <dsp:cNvPr id="0" name=""/>
        <dsp:cNvSpPr/>
      </dsp:nvSpPr>
      <dsp:spPr>
        <a:xfrm>
          <a:off x="2185237" y="1725427"/>
          <a:ext cx="285796" cy="1628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8913"/>
              </a:lnTo>
              <a:lnTo>
                <a:pt x="285796" y="162891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B7E2EC-6641-41BC-BC93-93F332D5985B}">
      <dsp:nvSpPr>
        <dsp:cNvPr id="0" name=""/>
        <dsp:cNvSpPr/>
      </dsp:nvSpPr>
      <dsp:spPr>
        <a:xfrm>
          <a:off x="2185237" y="1725427"/>
          <a:ext cx="285796" cy="6404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0427"/>
              </a:lnTo>
              <a:lnTo>
                <a:pt x="285796" y="64042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8A1245-82A4-47A6-AE96-77EF3D68AF56}">
      <dsp:nvSpPr>
        <dsp:cNvPr id="0" name=""/>
        <dsp:cNvSpPr/>
      </dsp:nvSpPr>
      <dsp:spPr>
        <a:xfrm>
          <a:off x="2947362" y="736941"/>
          <a:ext cx="1880225" cy="292369"/>
        </a:xfrm>
        <a:custGeom>
          <a:avLst/>
          <a:gdLst/>
          <a:ahLst/>
          <a:cxnLst/>
          <a:rect l="0" t="0" r="0" b="0"/>
          <a:pathLst>
            <a:path>
              <a:moveTo>
                <a:pt x="1880225" y="0"/>
              </a:moveTo>
              <a:lnTo>
                <a:pt x="1880225" y="146184"/>
              </a:lnTo>
              <a:lnTo>
                <a:pt x="0" y="146184"/>
              </a:lnTo>
              <a:lnTo>
                <a:pt x="0" y="29236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BC9E45-3EA4-4568-8344-A46C2765EEF3}">
      <dsp:nvSpPr>
        <dsp:cNvPr id="0" name=""/>
        <dsp:cNvSpPr/>
      </dsp:nvSpPr>
      <dsp:spPr>
        <a:xfrm>
          <a:off x="785934" y="1765"/>
          <a:ext cx="8083306" cy="7351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Primary Substrate – Contamination Hazard </a:t>
          </a:r>
        </a:p>
      </dsp:txBody>
      <dsp:txXfrm>
        <a:off x="785934" y="1765"/>
        <a:ext cx="8083306" cy="735175"/>
      </dsp:txXfrm>
    </dsp:sp>
    <dsp:sp modelId="{E11658ED-4913-413D-9CDE-F2E90054BB0C}">
      <dsp:nvSpPr>
        <dsp:cNvPr id="0" name=""/>
        <dsp:cNvSpPr/>
      </dsp:nvSpPr>
      <dsp:spPr>
        <a:xfrm>
          <a:off x="1994705" y="1029310"/>
          <a:ext cx="1905313" cy="6961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Chemical Contamination</a:t>
          </a:r>
          <a:endParaRPr lang="en-US" sz="2000" kern="1200" dirty="0"/>
        </a:p>
      </dsp:txBody>
      <dsp:txXfrm>
        <a:off x="1994705" y="1029310"/>
        <a:ext cx="1905313" cy="696116"/>
      </dsp:txXfrm>
    </dsp:sp>
    <dsp:sp modelId="{18967F34-1544-4CF4-8372-2194CA09E8B1}">
      <dsp:nvSpPr>
        <dsp:cNvPr id="0" name=""/>
        <dsp:cNvSpPr/>
      </dsp:nvSpPr>
      <dsp:spPr>
        <a:xfrm>
          <a:off x="2471034" y="2017796"/>
          <a:ext cx="1392233" cy="6961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Oil Spills</a:t>
          </a:r>
        </a:p>
      </dsp:txBody>
      <dsp:txXfrm>
        <a:off x="2471034" y="2017796"/>
        <a:ext cx="1392233" cy="696116"/>
      </dsp:txXfrm>
    </dsp:sp>
    <dsp:sp modelId="{3BE14FAE-17DB-4F76-B83E-2EBF5B83BC6B}">
      <dsp:nvSpPr>
        <dsp:cNvPr id="0" name=""/>
        <dsp:cNvSpPr/>
      </dsp:nvSpPr>
      <dsp:spPr>
        <a:xfrm>
          <a:off x="2471034" y="3006281"/>
          <a:ext cx="1392233" cy="6961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 </a:t>
          </a:r>
          <a:r>
            <a:rPr lang="en-US" sz="2000" kern="1200" dirty="0"/>
            <a:t>Chemical Spills</a:t>
          </a:r>
        </a:p>
      </dsp:txBody>
      <dsp:txXfrm>
        <a:off x="2471034" y="3006281"/>
        <a:ext cx="1392233" cy="696116"/>
      </dsp:txXfrm>
    </dsp:sp>
    <dsp:sp modelId="{EB7F4567-85DE-491D-8392-CDD4C099AD41}">
      <dsp:nvSpPr>
        <dsp:cNvPr id="0" name=""/>
        <dsp:cNvSpPr/>
      </dsp:nvSpPr>
      <dsp:spPr>
        <a:xfrm>
          <a:off x="2471034" y="3994767"/>
          <a:ext cx="1392233" cy="6961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Sea Water Spray</a:t>
          </a:r>
          <a:endParaRPr lang="en-US" sz="2000" kern="1200" dirty="0"/>
        </a:p>
      </dsp:txBody>
      <dsp:txXfrm>
        <a:off x="2471034" y="3994767"/>
        <a:ext cx="1392233" cy="696116"/>
      </dsp:txXfrm>
    </dsp:sp>
    <dsp:sp modelId="{6376906F-DE8D-473E-B5FD-4BEC52496D63}">
      <dsp:nvSpPr>
        <dsp:cNvPr id="0" name=""/>
        <dsp:cNvSpPr/>
      </dsp:nvSpPr>
      <dsp:spPr>
        <a:xfrm>
          <a:off x="5887195" y="1029310"/>
          <a:ext cx="1710720" cy="6961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Weather Contamination </a:t>
          </a:r>
          <a:endParaRPr lang="en-US" sz="2000" kern="1200" dirty="0"/>
        </a:p>
      </dsp:txBody>
      <dsp:txXfrm>
        <a:off x="5887195" y="1029310"/>
        <a:ext cx="1710720" cy="696116"/>
      </dsp:txXfrm>
    </dsp:sp>
    <dsp:sp modelId="{ECEBDF8B-DDF1-4A53-A43C-92E0E5188696}">
      <dsp:nvSpPr>
        <dsp:cNvPr id="0" name=""/>
        <dsp:cNvSpPr/>
      </dsp:nvSpPr>
      <dsp:spPr>
        <a:xfrm>
          <a:off x="6314875" y="2017796"/>
          <a:ext cx="1392233" cy="6961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/>
            <a:t>Dust, Dirt</a:t>
          </a:r>
          <a:endParaRPr lang="en-US" sz="2000" kern="1200" dirty="0"/>
        </a:p>
      </dsp:txBody>
      <dsp:txXfrm>
        <a:off x="6314875" y="2017796"/>
        <a:ext cx="1392233" cy="696116"/>
      </dsp:txXfrm>
    </dsp:sp>
    <dsp:sp modelId="{F9C7AE61-51EC-4DD9-A66D-45EE459D2340}">
      <dsp:nvSpPr>
        <dsp:cNvPr id="0" name=""/>
        <dsp:cNvSpPr/>
      </dsp:nvSpPr>
      <dsp:spPr>
        <a:xfrm>
          <a:off x="6314875" y="3006281"/>
          <a:ext cx="1392233" cy="6961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+mj-lt"/>
            </a:rPr>
            <a:t>Rain</a:t>
          </a:r>
          <a:endParaRPr lang="en-US" sz="2000" kern="1200" dirty="0"/>
        </a:p>
      </dsp:txBody>
      <dsp:txXfrm>
        <a:off x="6314875" y="3006281"/>
        <a:ext cx="1392233" cy="696116"/>
      </dsp:txXfrm>
    </dsp:sp>
    <dsp:sp modelId="{5CA3D2ED-4A15-469B-A6CF-0BC7F9BD5AD6}">
      <dsp:nvSpPr>
        <dsp:cNvPr id="0" name=""/>
        <dsp:cNvSpPr/>
      </dsp:nvSpPr>
      <dsp:spPr>
        <a:xfrm>
          <a:off x="6314875" y="3994767"/>
          <a:ext cx="1392233" cy="6961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Arial Narrow" panose="020B0606020202030204" pitchFamily="34" charset="0"/>
            </a:rPr>
            <a:t>Humidity</a:t>
          </a:r>
          <a:endParaRPr lang="en-US" sz="2000" kern="1200" dirty="0"/>
        </a:p>
      </dsp:txBody>
      <dsp:txXfrm>
        <a:off x="6314875" y="3994767"/>
        <a:ext cx="1392233" cy="69611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428346-7DEA-49F2-9648-5D3CE56ACD4F}">
      <dsp:nvSpPr>
        <dsp:cNvPr id="0" name=""/>
        <dsp:cNvSpPr/>
      </dsp:nvSpPr>
      <dsp:spPr>
        <a:xfrm>
          <a:off x="4123871" y="1117177"/>
          <a:ext cx="91440" cy="53387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387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342CCD-1300-44A3-831F-FCCDAA2DF66E}">
      <dsp:nvSpPr>
        <dsp:cNvPr id="0" name=""/>
        <dsp:cNvSpPr/>
      </dsp:nvSpPr>
      <dsp:spPr>
        <a:xfrm>
          <a:off x="1519" y="286583"/>
          <a:ext cx="8336142" cy="83059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Primary Substrate – Ultraviolet Hazards</a:t>
          </a:r>
        </a:p>
      </dsp:txBody>
      <dsp:txXfrm>
        <a:off x="1519" y="286583"/>
        <a:ext cx="8336142" cy="830594"/>
      </dsp:txXfrm>
    </dsp:sp>
    <dsp:sp modelId="{1C6807B4-5F6C-48B1-825B-80F08D47C716}">
      <dsp:nvSpPr>
        <dsp:cNvPr id="0" name=""/>
        <dsp:cNvSpPr/>
      </dsp:nvSpPr>
      <dsp:spPr>
        <a:xfrm>
          <a:off x="2557855" y="1651053"/>
          <a:ext cx="3223470" cy="6946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Arial Narrow" panose="020B0606020202030204" pitchFamily="34" charset="0"/>
            </a:rPr>
            <a:t>Sun </a:t>
          </a:r>
          <a:r>
            <a:rPr lang="en-US" sz="2000" kern="1200" dirty="0">
              <a:latin typeface="+mj-lt"/>
            </a:rPr>
            <a:t>Ray</a:t>
          </a:r>
          <a:r>
            <a:rPr lang="en-US" sz="2000" kern="1200" dirty="0">
              <a:latin typeface="Arial Narrow" panose="020B0606020202030204" pitchFamily="34" charset="0"/>
            </a:rPr>
            <a:t> Effects</a:t>
          </a:r>
          <a:endParaRPr lang="en-US" sz="2000" kern="1200" dirty="0"/>
        </a:p>
      </dsp:txBody>
      <dsp:txXfrm>
        <a:off x="2557855" y="1651053"/>
        <a:ext cx="3223470" cy="6946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0323" cy="461974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4969" y="0"/>
            <a:ext cx="3010323" cy="461974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r">
              <a:defRPr sz="1200"/>
            </a:lvl1pPr>
          </a:lstStyle>
          <a:p>
            <a:fld id="{985E3E65-297C-5A4F-97DF-245E35AA4667}" type="datetimeFigureOut">
              <a:rPr lang="en-US" smtClean="0"/>
              <a:t>05-May-18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45527"/>
            <a:ext cx="3010323" cy="461973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4969" y="8745527"/>
            <a:ext cx="3010323" cy="461973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r">
              <a:defRPr sz="1200"/>
            </a:lvl1pPr>
          </a:lstStyle>
          <a:p>
            <a:fld id="{6E5AE033-53D8-3243-8693-682361267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5583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0323" cy="461974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4969" y="0"/>
            <a:ext cx="3010323" cy="461974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r">
              <a:defRPr sz="1200"/>
            </a:lvl1pPr>
          </a:lstStyle>
          <a:p>
            <a:fld id="{55993ACB-309C-3141-9420-34B0BCF84A5B}" type="datetimeFigureOut">
              <a:rPr lang="en-US" smtClean="0"/>
              <a:t>05-May-18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1413" y="1150938"/>
            <a:ext cx="4664075" cy="3108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9" tIns="46154" rIns="92309" bIns="461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4690" y="4431109"/>
            <a:ext cx="5557520" cy="3625453"/>
          </a:xfrm>
          <a:prstGeom prst="rect">
            <a:avLst/>
          </a:prstGeom>
        </p:spPr>
        <p:txBody>
          <a:bodyPr vert="horz" lIns="92309" tIns="46154" rIns="92309" bIns="4615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45527"/>
            <a:ext cx="3010323" cy="461973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4969" y="8745527"/>
            <a:ext cx="3010323" cy="461973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r">
              <a:defRPr sz="1200"/>
            </a:lvl1pPr>
          </a:lstStyle>
          <a:p>
            <a:fld id="{DA9FB5C3-FC14-B243-AD28-49456A4367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943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79665" rtl="0" eaLnBrk="1" latinLnBrk="0" hangingPunct="1">
      <a:defRPr sz="1286" kern="1200">
        <a:solidFill>
          <a:schemeClr val="tx1"/>
        </a:solidFill>
        <a:latin typeface="+mn-lt"/>
        <a:ea typeface="+mn-ea"/>
        <a:cs typeface="+mn-cs"/>
      </a:defRPr>
    </a:lvl1pPr>
    <a:lvl2pPr marL="489833" algn="l" defTabSz="979665" rtl="0" eaLnBrk="1" latinLnBrk="0" hangingPunct="1">
      <a:defRPr sz="1286" kern="1200">
        <a:solidFill>
          <a:schemeClr val="tx1"/>
        </a:solidFill>
        <a:latin typeface="+mn-lt"/>
        <a:ea typeface="+mn-ea"/>
        <a:cs typeface="+mn-cs"/>
      </a:defRPr>
    </a:lvl2pPr>
    <a:lvl3pPr marL="979665" algn="l" defTabSz="979665" rtl="0" eaLnBrk="1" latinLnBrk="0" hangingPunct="1">
      <a:defRPr sz="1286" kern="1200">
        <a:solidFill>
          <a:schemeClr val="tx1"/>
        </a:solidFill>
        <a:latin typeface="+mn-lt"/>
        <a:ea typeface="+mn-ea"/>
        <a:cs typeface="+mn-cs"/>
      </a:defRPr>
    </a:lvl3pPr>
    <a:lvl4pPr marL="1469498" algn="l" defTabSz="979665" rtl="0" eaLnBrk="1" latinLnBrk="0" hangingPunct="1">
      <a:defRPr sz="1286" kern="1200">
        <a:solidFill>
          <a:schemeClr val="tx1"/>
        </a:solidFill>
        <a:latin typeface="+mn-lt"/>
        <a:ea typeface="+mn-ea"/>
        <a:cs typeface="+mn-cs"/>
      </a:defRPr>
    </a:lvl4pPr>
    <a:lvl5pPr marL="1959331" algn="l" defTabSz="979665" rtl="0" eaLnBrk="1" latinLnBrk="0" hangingPunct="1">
      <a:defRPr sz="1286" kern="1200">
        <a:solidFill>
          <a:schemeClr val="tx1"/>
        </a:solidFill>
        <a:latin typeface="+mn-lt"/>
        <a:ea typeface="+mn-ea"/>
        <a:cs typeface="+mn-cs"/>
      </a:defRPr>
    </a:lvl5pPr>
    <a:lvl6pPr marL="2449163" algn="l" defTabSz="979665" rtl="0" eaLnBrk="1" latinLnBrk="0" hangingPunct="1">
      <a:defRPr sz="1286" kern="1200">
        <a:solidFill>
          <a:schemeClr val="tx1"/>
        </a:solidFill>
        <a:latin typeface="+mn-lt"/>
        <a:ea typeface="+mn-ea"/>
        <a:cs typeface="+mn-cs"/>
      </a:defRPr>
    </a:lvl6pPr>
    <a:lvl7pPr marL="2938996" algn="l" defTabSz="979665" rtl="0" eaLnBrk="1" latinLnBrk="0" hangingPunct="1">
      <a:defRPr sz="1286" kern="1200">
        <a:solidFill>
          <a:schemeClr val="tx1"/>
        </a:solidFill>
        <a:latin typeface="+mn-lt"/>
        <a:ea typeface="+mn-ea"/>
        <a:cs typeface="+mn-cs"/>
      </a:defRPr>
    </a:lvl7pPr>
    <a:lvl8pPr marL="3428829" algn="l" defTabSz="979665" rtl="0" eaLnBrk="1" latinLnBrk="0" hangingPunct="1">
      <a:defRPr sz="1286" kern="1200">
        <a:solidFill>
          <a:schemeClr val="tx1"/>
        </a:solidFill>
        <a:latin typeface="+mn-lt"/>
        <a:ea typeface="+mn-ea"/>
        <a:cs typeface="+mn-cs"/>
      </a:defRPr>
    </a:lvl8pPr>
    <a:lvl9pPr marL="3918661" algn="l" defTabSz="979665" rtl="0" eaLnBrk="1" latinLnBrk="0" hangingPunct="1">
      <a:defRPr sz="128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FB5C3-FC14-B243-AD28-49456A43670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950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FB5C3-FC14-B243-AD28-49456A43670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133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9FB5C3-FC14-B243-AD28-49456A43670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67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021" y="1454477"/>
            <a:ext cx="6693577" cy="1199340"/>
          </a:xfrm>
        </p:spPr>
        <p:txBody>
          <a:bodyPr anchor="b">
            <a:normAutofit/>
          </a:bodyPr>
          <a:lstStyle>
            <a:lvl1pPr algn="l">
              <a:defRPr sz="400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021" y="2735954"/>
            <a:ext cx="6693577" cy="582336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0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8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1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823" y="329082"/>
            <a:ext cx="2818150" cy="1032069"/>
          </a:xfrm>
          <a:prstGeom prst="rect">
            <a:avLst/>
          </a:prstGeom>
        </p:spPr>
      </p:pic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>
          <a:xfrm>
            <a:off x="779021" y="3400427"/>
            <a:ext cx="169990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January 27, 2016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623974" y="6082314"/>
            <a:ext cx="3321999" cy="338554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/>
          <a:p>
            <a:pPr algn="r"/>
            <a:r>
              <a:rPr lang="en-US" sz="1600" b="0" dirty="0">
                <a:solidFill>
                  <a:schemeClr val="bg1"/>
                </a:solidFill>
              </a:rPr>
              <a:t>Creating Value Through Chemistry</a:t>
            </a:r>
          </a:p>
        </p:txBody>
      </p:sp>
    </p:spTree>
    <p:extLst>
      <p:ext uri="{BB962C8B-B14F-4D97-AF65-F5344CB8AC3E}">
        <p14:creationId xmlns:p14="http://schemas.microsoft.com/office/powerpoint/2010/main" val="2273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287000" cy="6858000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5812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940F262B-4EB4-44C6-8335-1C9AA8757B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9112" y="6490252"/>
            <a:ext cx="1699902" cy="26754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April 18, 2018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8306F17F-56CB-4B31-82C9-A7471352F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2BA5E2B-1FC1-420A-AB05-301F20F4B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A53F0-7B09-E444-8476-F67A978FFF4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547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784" y="4149525"/>
            <a:ext cx="8872538" cy="1485900"/>
          </a:xfrm>
        </p:spPr>
        <p:txBody>
          <a:bodyPr anchor="b">
            <a:noAutofit/>
          </a:bodyPr>
          <a:lstStyle>
            <a:lvl1pPr>
              <a:defRPr sz="5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9112" y="6490252"/>
            <a:ext cx="1699902" cy="267547"/>
          </a:xfrm>
          <a:prstGeom prst="rect">
            <a:avLst/>
          </a:prstGeom>
        </p:spPr>
        <p:txBody>
          <a:bodyPr/>
          <a:lstStyle/>
          <a:p>
            <a:r>
              <a:rPr lang="en-US"/>
              <a:t>January 27, 2016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0784" y="5767808"/>
            <a:ext cx="8872538" cy="67502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A53F0-7B09-E444-8476-F67A978FFF4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0287000" cy="4013004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148137"/>
            <a:ext cx="10287000" cy="709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64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1825625"/>
            <a:ext cx="437197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5" y="1825625"/>
            <a:ext cx="437197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9112" y="6490252"/>
            <a:ext cx="1699902" cy="26754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April 18, 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A53F0-7B09-E444-8476-F67A978FFF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635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365129"/>
            <a:ext cx="8872538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1681163"/>
            <a:ext cx="435188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8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1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2505075"/>
            <a:ext cx="4351883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5" y="1681163"/>
            <a:ext cx="437331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0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8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1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5" y="2505075"/>
            <a:ext cx="4373315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89112" y="6490252"/>
            <a:ext cx="1699902" cy="26754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April 18, 2018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A53F0-7B09-E444-8476-F67A978FFF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332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89112" y="6490252"/>
            <a:ext cx="1699902" cy="26754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April 18, 2018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A53F0-7B09-E444-8476-F67A978FFF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899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89112" y="6490252"/>
            <a:ext cx="1699902" cy="267547"/>
          </a:xfrm>
          <a:prstGeom prst="rect">
            <a:avLst/>
          </a:prstGeom>
        </p:spPr>
        <p:txBody>
          <a:bodyPr/>
          <a:lstStyle/>
          <a:p>
            <a:r>
              <a:rPr lang="en-US"/>
              <a:t>January 27, 2016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0287000" cy="6858000"/>
          </a:xfrm>
          <a:prstGeom prst="rect">
            <a:avLst/>
          </a:prstGeom>
          <a:gradFill>
            <a:gsLst>
              <a:gs pos="0">
                <a:schemeClr val="accent6"/>
              </a:gs>
              <a:gs pos="70000">
                <a:schemeClr val="accent1"/>
              </a:gs>
            </a:gsLst>
            <a:lin ang="7200000" scaled="0"/>
          </a:gra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15A53F0-7B09-E444-8476-F67A978FFF4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016" y="6311896"/>
            <a:ext cx="1222753" cy="447799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idx="1"/>
          </p:nvPr>
        </p:nvSpPr>
        <p:spPr>
          <a:xfrm>
            <a:off x="707231" y="697832"/>
            <a:ext cx="8872538" cy="5479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022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89112" y="6490252"/>
            <a:ext cx="1699902" cy="267547"/>
          </a:xfrm>
          <a:prstGeom prst="rect">
            <a:avLst/>
          </a:prstGeom>
        </p:spPr>
        <p:txBody>
          <a:bodyPr/>
          <a:lstStyle/>
          <a:p>
            <a:r>
              <a:rPr lang="en-US"/>
              <a:t>January 27, 2016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0287000" cy="6858000"/>
          </a:xfrm>
          <a:prstGeom prst="rect">
            <a:avLst/>
          </a:prstGeom>
          <a:gradFill>
            <a:gsLst>
              <a:gs pos="0">
                <a:schemeClr val="accent5"/>
              </a:gs>
              <a:gs pos="70000">
                <a:schemeClr val="accent3"/>
              </a:gs>
            </a:gsLst>
            <a:lin ang="7200000" scaled="0"/>
          </a:gra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15A53F0-7B09-E444-8476-F67A978FFF4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016" y="6311896"/>
            <a:ext cx="1222753" cy="447799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idx="1"/>
          </p:nvPr>
        </p:nvSpPr>
        <p:spPr>
          <a:xfrm>
            <a:off x="707231" y="697832"/>
            <a:ext cx="8872538" cy="5479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919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89112" y="6490252"/>
            <a:ext cx="1699902" cy="267547"/>
          </a:xfrm>
          <a:prstGeom prst="rect">
            <a:avLst/>
          </a:prstGeom>
        </p:spPr>
        <p:txBody>
          <a:bodyPr/>
          <a:lstStyle/>
          <a:p>
            <a:r>
              <a:rPr lang="en-US"/>
              <a:t>January 27, 2016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0287000" cy="6858000"/>
          </a:xfrm>
          <a:prstGeom prst="rect">
            <a:avLst/>
          </a:prstGeom>
          <a:gradFill>
            <a:gsLst>
              <a:gs pos="0">
                <a:schemeClr val="accent4"/>
              </a:gs>
              <a:gs pos="70000">
                <a:schemeClr val="accent2"/>
              </a:gs>
            </a:gsLst>
            <a:lin ang="7200000" scaled="0"/>
          </a:gra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15A53F0-7B09-E444-8476-F67A978FFF4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016" y="6311896"/>
            <a:ext cx="1222753" cy="447799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idx="1"/>
          </p:nvPr>
        </p:nvSpPr>
        <p:spPr>
          <a:xfrm>
            <a:off x="707231" y="697832"/>
            <a:ext cx="8872538" cy="5479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200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289111" y="6306378"/>
            <a:ext cx="9654987" cy="36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6"/>
              </a:gs>
            </a:gsLst>
            <a:lin ang="1800000" scaled="0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112" y="176872"/>
            <a:ext cx="7772399" cy="10786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9112" y="1526731"/>
            <a:ext cx="9654987" cy="4692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89112" y="6490252"/>
            <a:ext cx="1699902" cy="2675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April 18, 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82808" y="6490252"/>
            <a:ext cx="7133025" cy="2711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06078" y="6490252"/>
            <a:ext cx="438020" cy="2711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E15A53F0-7B09-E444-8476-F67A978FFF4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755" y="418034"/>
            <a:ext cx="1628343" cy="59633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289111" y="1339218"/>
            <a:ext cx="9654987" cy="36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0">
                <a:schemeClr val="accent5"/>
              </a:gs>
            </a:gsLst>
            <a:lin ang="1800000" scaled="0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c" descr="Public Information"/>
          <p:cNvSpPr txBox="1"/>
          <p:nvPr userDrawn="1"/>
        </p:nvSpPr>
        <p:spPr>
          <a:xfrm>
            <a:off x="0" y="6423660"/>
            <a:ext cx="10287000" cy="3385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algn="ctr"/>
            <a:r>
              <a:rPr lang="en-US" sz="1600">
                <a:solidFill>
                  <a:schemeClr val="accent3"/>
                </a:solidFill>
              </a:rPr>
              <a:t>Public Information</a:t>
            </a:r>
          </a:p>
        </p:txBody>
      </p:sp>
      <p:sp>
        <p:nvSpPr>
          <p:cNvPr id="8" name="hr" descr=" "/>
          <p:cNvSpPr txBox="1"/>
          <p:nvPr userDrawn="1"/>
        </p:nvSpPr>
        <p:spPr>
          <a:xfrm>
            <a:off x="0" y="0"/>
            <a:ext cx="10287000" cy="3385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algn="r"/>
            <a:r>
              <a:rPr lang="en-US" sz="1600">
                <a:solidFill>
                  <a:schemeClr val="accent3"/>
                </a:solidFill>
              </a:rPr>
              <a:t> </a:t>
            </a:r>
          </a:p>
        </p:txBody>
      </p:sp>
      <p:sp>
        <p:nvSpPr>
          <p:cNvPr id="9" name="hl" descr=" "/>
          <p:cNvSpPr txBox="1"/>
          <p:nvPr userDrawn="1"/>
        </p:nvSpPr>
        <p:spPr>
          <a:xfrm>
            <a:off x="0" y="0"/>
            <a:ext cx="10287000" cy="33855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algn="l"/>
            <a:r>
              <a:rPr lang="en-US" sz="1600">
                <a:solidFill>
                  <a:schemeClr val="accent3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6408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4" r:id="rId7"/>
    <p:sldLayoutId id="2147483695" r:id="rId8"/>
    <p:sldLayoutId id="2147483696" r:id="rId9"/>
    <p:sldLayoutId id="2147483691" r:id="rId10"/>
  </p:sldLayoutIdLst>
  <p:hf sldNum="0" hdr="0" ftr="0"/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3"/>
          </a:solidFill>
          <a:latin typeface="Arial" charset="0"/>
          <a:ea typeface="Arial" charset="0"/>
          <a:cs typeface="Arial" charset="0"/>
        </a:defRPr>
      </a:lvl1pPr>
    </p:titleStyle>
    <p:bodyStyle>
      <a:lvl1pPr marL="228603" indent="-228603" algn="l" defTabSz="91441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Arial" charset="0"/>
          <a:ea typeface="Arial" charset="0"/>
          <a:cs typeface="Arial" charset="0"/>
        </a:defRPr>
      </a:lvl1pPr>
      <a:lvl2pPr marL="685809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marL="1143015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marL="1600220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marL="2057426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2514632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7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3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8" indent="-228603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8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1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5.jp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6.jp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27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diagramLayout" Target="../diagrams/layout7.xml"/><Relationship Id="rId7" Type="http://schemas.openxmlformats.org/officeDocument/2006/relationships/image" Target="../media/image29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24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32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35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g"/><Relationship Id="rId3" Type="http://schemas.openxmlformats.org/officeDocument/2006/relationships/diagramLayout" Target="../diagrams/layout12.xml"/><Relationship Id="rId7" Type="http://schemas.openxmlformats.org/officeDocument/2006/relationships/image" Target="../media/image36.jp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gif"/><Relationship Id="rId3" Type="http://schemas.openxmlformats.org/officeDocument/2006/relationships/diagramLayout" Target="../diagrams/layout14.xml"/><Relationship Id="rId7" Type="http://schemas.openxmlformats.org/officeDocument/2006/relationships/image" Target="../media/image40.pn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11" Type="http://schemas.openxmlformats.org/officeDocument/2006/relationships/image" Target="../media/image44.gif"/><Relationship Id="rId5" Type="http://schemas.openxmlformats.org/officeDocument/2006/relationships/diagramColors" Target="../diagrams/colors14.xml"/><Relationship Id="rId10" Type="http://schemas.openxmlformats.org/officeDocument/2006/relationships/image" Target="../media/image43.png"/><Relationship Id="rId4" Type="http://schemas.openxmlformats.org/officeDocument/2006/relationships/diagramQuickStyle" Target="../diagrams/quickStyle14.xml"/><Relationship Id="rId9" Type="http://schemas.openxmlformats.org/officeDocument/2006/relationships/image" Target="../media/image42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45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image" Target="../media/image49.pn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openxmlformats.org/officeDocument/2006/relationships/image" Target="../media/image50.pn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diagramLayout" Target="../diagrams/layout20.xml"/><Relationship Id="rId7" Type="http://schemas.openxmlformats.org/officeDocument/2006/relationships/image" Target="../media/image52.jp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Relationship Id="rId9" Type="http://schemas.openxmlformats.org/officeDocument/2006/relationships/image" Target="../media/image54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hyperlink" Target="http://www.google.com.sa/url?sa=i&amp;rct=j&amp;q=&amp;esrc=s&amp;frm=1&amp;source=images&amp;cd=&amp;cad=rja&amp;uact=8&amp;ved=0CAcQjRw&amp;url=http://poolrestoration.com/epoxy-paint-failures/&amp;ei=iqSCVdfwCovy-AGR5YDYCQ&amp;psig=AFQjCNEUX4Drbi8nqCxPdRs9-RJHVc9PNQ&amp;ust=143471152329776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.sa/url?sa=i&amp;rct=j&amp;q=&amp;esrc=s&amp;frm=1&amp;source=images&amp;cd=&amp;cad=rja&amp;uact=8&amp;ved=0CAcQjRw&amp;url=http://www.amteccorrosion.co.uk/buildings.html&amp;ei=-KWCVaPiJcb0-AHXi7XgCg&amp;psig=AFQjCNGaBEHZQQp-w4vGDkSpF7Y8uSqxLw&amp;ust=1434711897536906" TargetMode="External"/><Relationship Id="rId5" Type="http://schemas.openxmlformats.org/officeDocument/2006/relationships/image" Target="../media/image9.jpeg"/><Relationship Id="rId4" Type="http://schemas.openxmlformats.org/officeDocument/2006/relationships/hyperlink" Target="http://www.google.com.sa/url?sa=i&amp;rct=j&amp;q=&amp;esrc=s&amp;frm=1&amp;source=images&amp;cd=&amp;cad=rja&amp;uact=8&amp;ved=&amp;url=http://www.capital-painting.com/coating-defects-2/checking/&amp;ei=W6WCVeWROIbh-QG--4LoCg&amp;psig=AFQjCNGJVtam-mlD-UPWzDZcwq80fekWZg&amp;ust=1434711772397189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sa/url?sa=i&amp;rct=j&amp;q=&amp;esrc=s&amp;frm=1&amp;source=images&amp;cd=&amp;cad=rja&amp;uact=8&amp;ved=0CAcQjRw&amp;url=http://architectboy.com/types-of-paint-failure-causes/&amp;ei=LqmCVeqiJoTT-QHI1YHgAQ&amp;psig=AFQjCNF8FU5StjNkPGbMwrnCpiCEFS5ADw&amp;ust=1434712736892090" TargetMode="External"/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2" Type="http://schemas.openxmlformats.org/officeDocument/2006/relationships/hyperlink" Target="http://www.google.com.sa/url?sa=i&amp;rct=j&amp;q=&amp;esrc=s&amp;frm=1&amp;source=images&amp;cd=&amp;cad=rja&amp;uact=8&amp;ved=0CAcQjRw&amp;url=http://www.slideshare.net/EbrahimKhayer/fitzs-atlas-paint-and-coating-defects&amp;ei=16iCVfOtHIWo-QHJ3YG4Cw&amp;psig=AFQjCNFo6bDNH7ORpU-tugnIgDSnyOQvaA&amp;ust=143471265586487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.sa/url?sa=i&amp;rct=j&amp;q=&amp;esrc=s&amp;frm=1&amp;source=images&amp;cd=&amp;cad=rja&amp;uact=8&amp;ved=0CAcQjRw&amp;url=http://www.capital-painting.com/coating-defects/cratering/&amp;ei=EaiCVYPYMMS1-AGy_JSgDQ&amp;psig=AFQjCNF6dUAJsJLP0scroF6L4qi45AeztQ&amp;ust=1434712444223575" TargetMode="External"/><Relationship Id="rId5" Type="http://schemas.openxmlformats.org/officeDocument/2006/relationships/image" Target="../media/image14.jpeg"/><Relationship Id="rId4" Type="http://schemas.openxmlformats.org/officeDocument/2006/relationships/hyperlink" Target="http://www.google.com.sa/url?sa=i&amp;rct=j&amp;q=&amp;esrc=s&amp;frm=1&amp;source=images&amp;cd=&amp;cad=rja&amp;uact=8&amp;ved=0CAcQjRw&amp;url=http://elastek.com/news/how-to-repair-blisters/&amp;ei=u6eCVdXHH8zl-AGl652gDQ&amp;psig=AFQjCNFayWzMJM4HCa-GFGYZH-WpH6Cl0g&amp;ust=1434712373250903" TargetMode="External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0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3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021" y="1818809"/>
            <a:ext cx="6693577" cy="1199340"/>
          </a:xfrm>
        </p:spPr>
        <p:txBody>
          <a:bodyPr>
            <a:normAutofit/>
          </a:bodyPr>
          <a:lstStyle/>
          <a:p>
            <a:r>
              <a:rPr lang="en-US" sz="3200" dirty="0"/>
              <a:t>SMART COATING SELECTION METHODOLOGY (SCSM)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021" y="3630868"/>
            <a:ext cx="6693577" cy="582336"/>
          </a:xfrm>
        </p:spPr>
        <p:txBody>
          <a:bodyPr/>
          <a:lstStyle/>
          <a:p>
            <a:r>
              <a:rPr lang="en-US" dirty="0"/>
              <a:t>Kumar Kolur Vadivelu </a:t>
            </a:r>
            <a:r>
              <a:rPr lang="en-US" sz="1600" dirty="0"/>
              <a:t>MICorr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79021" y="4022291"/>
            <a:ext cx="5014560" cy="1250154"/>
          </a:xfrm>
        </p:spPr>
        <p:txBody>
          <a:bodyPr/>
          <a:lstStyle/>
          <a:p>
            <a:r>
              <a:rPr lang="en-US" sz="1200" dirty="0"/>
              <a:t>Coating Technical Specialist</a:t>
            </a:r>
          </a:p>
          <a:p>
            <a:r>
              <a:rPr lang="en-US" sz="1200" dirty="0"/>
              <a:t>Sadara Chemical Company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NACE Certified Corrosion Specialist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NACE Certified Protective Coating Specialist</a:t>
            </a:r>
          </a:p>
          <a:p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NACE Certified Coating Inspector-Peer Reviewed (Level 3)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964BD8-EB7D-41CA-BF5E-E9617CCEC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061" y="544539"/>
            <a:ext cx="4753477" cy="7215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56" y="361400"/>
            <a:ext cx="1962705" cy="111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31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99704-E59E-4E9F-A171-DEDD032E7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Primary Substrate –</a:t>
            </a:r>
            <a:br>
              <a:rPr lang="en-US" dirty="0"/>
            </a:br>
            <a:r>
              <a:rPr lang="en-US" dirty="0"/>
              <a:t>Environmental Consideration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6C61618-D780-4119-9E21-8B9B572BA6A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5229312"/>
              </p:ext>
            </p:extLst>
          </p:nvPr>
        </p:nvGraphicFramePr>
        <p:xfrm>
          <a:off x="288925" y="1527175"/>
          <a:ext cx="7254143" cy="4692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674FEE-6331-40D0-AA38-B1D30037B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D7E215B-A92F-45F9-B7C9-A3CA16B307C8}"/>
              </a:ext>
            </a:extLst>
          </p:cNvPr>
          <p:cNvGrpSpPr/>
          <p:nvPr/>
        </p:nvGrpSpPr>
        <p:grpSpPr>
          <a:xfrm>
            <a:off x="7869330" y="2550826"/>
            <a:ext cx="2025519" cy="2461450"/>
            <a:chOff x="48174" y="2847522"/>
            <a:chExt cx="2602868" cy="3163057"/>
          </a:xfrm>
        </p:grpSpPr>
        <p:sp>
          <p:nvSpPr>
            <p:cNvPr id="20" name="Line 8">
              <a:extLst>
                <a:ext uri="{FF2B5EF4-FFF2-40B4-BE49-F238E27FC236}">
                  <a16:creationId xmlns:a16="http://schemas.microsoft.com/office/drawing/2014/main" id="{5F5E73F9-ACDA-4B57-8784-A5AAFF14B1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139" y="5788228"/>
              <a:ext cx="2564903" cy="6201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dirty="0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EF76CB7-EF06-497D-A81E-9103FFB2A71F}"/>
                </a:ext>
              </a:extLst>
            </p:cNvPr>
            <p:cNvGrpSpPr/>
            <p:nvPr/>
          </p:nvGrpSpPr>
          <p:grpSpPr>
            <a:xfrm>
              <a:off x="48174" y="2847522"/>
              <a:ext cx="2602868" cy="3163057"/>
              <a:chOff x="48174" y="2847522"/>
              <a:chExt cx="2602868" cy="3163057"/>
            </a:xfrm>
          </p:grpSpPr>
          <p:sp>
            <p:nvSpPr>
              <p:cNvPr id="22" name="Oval 18">
                <a:extLst>
                  <a:ext uri="{FF2B5EF4-FFF2-40B4-BE49-F238E27FC236}">
                    <a16:creationId xmlns:a16="http://schemas.microsoft.com/office/drawing/2014/main" id="{9FC96E11-78E0-4437-BD29-3C8E2AAD7E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0993" y="2847522"/>
                <a:ext cx="685800" cy="685800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ysClr val="windowText" lastClr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965B3E98-0711-4B7F-AC3B-52762F317943}"/>
                  </a:ext>
                </a:extLst>
              </p:cNvPr>
              <p:cNvSpPr/>
              <p:nvPr/>
            </p:nvSpPr>
            <p:spPr>
              <a:xfrm>
                <a:off x="86139" y="5788228"/>
                <a:ext cx="2564903" cy="222351"/>
              </a:xfrm>
              <a:prstGeom prst="rect">
                <a:avLst/>
              </a:prstGeom>
              <a:blipFill>
                <a:blip r:embed="rId7" cstate="print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24" name="Cloud">
                <a:extLst>
                  <a:ext uri="{FF2B5EF4-FFF2-40B4-BE49-F238E27FC236}">
                    <a16:creationId xmlns:a16="http://schemas.microsoft.com/office/drawing/2014/main" id="{D88A678D-994B-4EAD-90E8-8D8C2EBA4AB0}"/>
                  </a:ext>
                </a:extLst>
              </p:cNvPr>
              <p:cNvSpPr>
                <a:spLocks noChangeAspect="1" noEditPoints="1" noChangeArrowheads="1"/>
              </p:cNvSpPr>
              <p:nvPr/>
            </p:nvSpPr>
            <p:spPr bwMode="auto">
              <a:xfrm>
                <a:off x="48174" y="3118750"/>
                <a:ext cx="2281551" cy="1528956"/>
              </a:xfrm>
              <a:custGeom>
                <a:avLst/>
                <a:gdLst>
                  <a:gd name="T0" fmla="*/ 67 w 21600"/>
                  <a:gd name="T1" fmla="*/ 10800 h 21600"/>
                  <a:gd name="T2" fmla="*/ 10800 w 21600"/>
                  <a:gd name="T3" fmla="*/ 21577 h 21600"/>
                  <a:gd name="T4" fmla="*/ 21582 w 21600"/>
                  <a:gd name="T5" fmla="*/ 10800 h 21600"/>
                  <a:gd name="T6" fmla="*/ 10800 w 21600"/>
                  <a:gd name="T7" fmla="*/ 1235 h 21600"/>
                  <a:gd name="T8" fmla="*/ 2977 w 21600"/>
                  <a:gd name="T9" fmla="*/ 3262 h 21600"/>
                  <a:gd name="T10" fmla="*/ 17087 w 21600"/>
                  <a:gd name="T11" fmla="*/ 173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 extrusionOk="0">
                    <a:moveTo>
                      <a:pt x="1949" y="7180"/>
                    </a:moveTo>
                    <a:cubicBezTo>
                      <a:pt x="841" y="7336"/>
                      <a:pt x="0" y="8613"/>
                      <a:pt x="0" y="10137"/>
                    </a:cubicBezTo>
                    <a:cubicBezTo>
                      <a:pt x="-1" y="11192"/>
                      <a:pt x="409" y="12169"/>
                      <a:pt x="1074" y="12702"/>
                    </a:cubicBezTo>
                    <a:lnTo>
                      <a:pt x="1063" y="12668"/>
                    </a:lnTo>
                    <a:cubicBezTo>
                      <a:pt x="685" y="13217"/>
                      <a:pt x="475" y="13940"/>
                      <a:pt x="475" y="14690"/>
                    </a:cubicBezTo>
                    <a:cubicBezTo>
                      <a:pt x="475" y="16325"/>
                      <a:pt x="1451" y="17650"/>
                      <a:pt x="2655" y="17650"/>
                    </a:cubicBezTo>
                    <a:cubicBezTo>
                      <a:pt x="2739" y="17650"/>
                      <a:pt x="2824" y="17643"/>
                      <a:pt x="2909" y="17629"/>
                    </a:cubicBezTo>
                    <a:lnTo>
                      <a:pt x="2897" y="17649"/>
                    </a:lnTo>
                    <a:cubicBezTo>
                      <a:pt x="3585" y="19288"/>
                      <a:pt x="4863" y="20300"/>
                      <a:pt x="6247" y="20300"/>
                    </a:cubicBezTo>
                    <a:cubicBezTo>
                      <a:pt x="6947" y="20299"/>
                      <a:pt x="7635" y="20039"/>
                      <a:pt x="8235" y="19546"/>
                    </a:cubicBezTo>
                    <a:lnTo>
                      <a:pt x="8229" y="19550"/>
                    </a:lnTo>
                    <a:cubicBezTo>
                      <a:pt x="8855" y="20829"/>
                      <a:pt x="9908" y="21597"/>
                      <a:pt x="11036" y="21597"/>
                    </a:cubicBezTo>
                    <a:cubicBezTo>
                      <a:pt x="12523" y="21596"/>
                      <a:pt x="13836" y="20267"/>
                      <a:pt x="14267" y="18324"/>
                    </a:cubicBezTo>
                    <a:lnTo>
                      <a:pt x="14270" y="18350"/>
                    </a:lnTo>
                    <a:cubicBezTo>
                      <a:pt x="14730" y="18740"/>
                      <a:pt x="15260" y="18947"/>
                      <a:pt x="15802" y="18947"/>
                    </a:cubicBezTo>
                    <a:cubicBezTo>
                      <a:pt x="17390" y="18946"/>
                      <a:pt x="18682" y="17205"/>
                      <a:pt x="18694" y="15045"/>
                    </a:cubicBezTo>
                    <a:lnTo>
                      <a:pt x="18689" y="15035"/>
                    </a:lnTo>
                    <a:cubicBezTo>
                      <a:pt x="20357" y="14710"/>
                      <a:pt x="21597" y="12765"/>
                      <a:pt x="21597" y="10472"/>
                    </a:cubicBezTo>
                    <a:cubicBezTo>
                      <a:pt x="21597" y="9456"/>
                      <a:pt x="21350" y="8469"/>
                      <a:pt x="20896" y="7663"/>
                    </a:cubicBezTo>
                    <a:lnTo>
                      <a:pt x="20889" y="7661"/>
                    </a:lnTo>
                    <a:cubicBezTo>
                      <a:pt x="21031" y="7208"/>
                      <a:pt x="21105" y="6721"/>
                      <a:pt x="21105" y="6228"/>
                    </a:cubicBezTo>
                    <a:cubicBezTo>
                      <a:pt x="21105" y="4588"/>
                      <a:pt x="20299" y="3150"/>
                      <a:pt x="19139" y="2719"/>
                    </a:cubicBezTo>
                    <a:lnTo>
                      <a:pt x="19148" y="2712"/>
                    </a:lnTo>
                    <a:cubicBezTo>
                      <a:pt x="18940" y="1142"/>
                      <a:pt x="17933" y="0"/>
                      <a:pt x="16758" y="0"/>
                    </a:cubicBezTo>
                    <a:cubicBezTo>
                      <a:pt x="16044" y="-1"/>
                      <a:pt x="15367" y="426"/>
                      <a:pt x="14905" y="1165"/>
                    </a:cubicBezTo>
                    <a:lnTo>
                      <a:pt x="14909" y="1170"/>
                    </a:lnTo>
                    <a:cubicBezTo>
                      <a:pt x="14497" y="432"/>
                      <a:pt x="13855" y="0"/>
                      <a:pt x="13174" y="0"/>
                    </a:cubicBezTo>
                    <a:cubicBezTo>
                      <a:pt x="12347" y="-1"/>
                      <a:pt x="11590" y="637"/>
                      <a:pt x="11221" y="1645"/>
                    </a:cubicBezTo>
                    <a:lnTo>
                      <a:pt x="11229" y="1694"/>
                    </a:lnTo>
                    <a:cubicBezTo>
                      <a:pt x="10730" y="1024"/>
                      <a:pt x="10058" y="650"/>
                      <a:pt x="9358" y="650"/>
                    </a:cubicBezTo>
                    <a:cubicBezTo>
                      <a:pt x="8372" y="649"/>
                      <a:pt x="7466" y="1391"/>
                      <a:pt x="7003" y="2578"/>
                    </a:cubicBezTo>
                    <a:lnTo>
                      <a:pt x="6995" y="2602"/>
                    </a:lnTo>
                    <a:cubicBezTo>
                      <a:pt x="6477" y="2189"/>
                      <a:pt x="5888" y="1972"/>
                      <a:pt x="5288" y="1972"/>
                    </a:cubicBezTo>
                    <a:cubicBezTo>
                      <a:pt x="3423" y="1972"/>
                      <a:pt x="1912" y="4029"/>
                      <a:pt x="1912" y="6567"/>
                    </a:cubicBezTo>
                    <a:cubicBezTo>
                      <a:pt x="1911" y="6774"/>
                      <a:pt x="1922" y="6981"/>
                      <a:pt x="1942" y="7186"/>
                    </a:cubicBezTo>
                    <a:close/>
                  </a:path>
                  <a:path w="21600" h="21600" fill="none" extrusionOk="0">
                    <a:moveTo>
                      <a:pt x="1074" y="12702"/>
                    </a:moveTo>
                    <a:cubicBezTo>
                      <a:pt x="1407" y="12969"/>
                      <a:pt x="1786" y="13110"/>
                      <a:pt x="2172" y="13110"/>
                    </a:cubicBezTo>
                    <a:cubicBezTo>
                      <a:pt x="2228" y="13109"/>
                      <a:pt x="2285" y="13107"/>
                      <a:pt x="2341" y="13101"/>
                    </a:cubicBezTo>
                  </a:path>
                  <a:path w="21600" h="21600" fill="none" extrusionOk="0">
                    <a:moveTo>
                      <a:pt x="2909" y="17629"/>
                    </a:moveTo>
                    <a:cubicBezTo>
                      <a:pt x="3099" y="17599"/>
                      <a:pt x="3285" y="17535"/>
                      <a:pt x="3463" y="17439"/>
                    </a:cubicBezTo>
                  </a:path>
                  <a:path w="21600" h="21600" fill="none" extrusionOk="0">
                    <a:moveTo>
                      <a:pt x="7895" y="18680"/>
                    </a:moveTo>
                    <a:cubicBezTo>
                      <a:pt x="7983" y="18985"/>
                      <a:pt x="8095" y="19277"/>
                      <a:pt x="8229" y="19550"/>
                    </a:cubicBezTo>
                  </a:path>
                  <a:path w="21600" h="21600" fill="none" extrusionOk="0">
                    <a:moveTo>
                      <a:pt x="14267" y="18324"/>
                    </a:moveTo>
                    <a:cubicBezTo>
                      <a:pt x="14336" y="18013"/>
                      <a:pt x="14380" y="17693"/>
                      <a:pt x="14400" y="17370"/>
                    </a:cubicBezTo>
                  </a:path>
                  <a:path w="21600" h="21600" fill="none" extrusionOk="0">
                    <a:moveTo>
                      <a:pt x="18694" y="15045"/>
                    </a:moveTo>
                    <a:cubicBezTo>
                      <a:pt x="18694" y="15034"/>
                      <a:pt x="18695" y="15024"/>
                      <a:pt x="18695" y="15013"/>
                    </a:cubicBezTo>
                    <a:cubicBezTo>
                      <a:pt x="18695" y="13508"/>
                      <a:pt x="18063" y="12136"/>
                      <a:pt x="17069" y="11477"/>
                    </a:cubicBezTo>
                  </a:path>
                  <a:path w="21600" h="21600" fill="none" extrusionOk="0">
                    <a:moveTo>
                      <a:pt x="20165" y="8999"/>
                    </a:moveTo>
                    <a:cubicBezTo>
                      <a:pt x="20479" y="8635"/>
                      <a:pt x="20726" y="8177"/>
                      <a:pt x="20889" y="7661"/>
                    </a:cubicBezTo>
                  </a:path>
                  <a:path w="21600" h="21600" fill="none" extrusionOk="0">
                    <a:moveTo>
                      <a:pt x="19186" y="3344"/>
                    </a:moveTo>
                    <a:cubicBezTo>
                      <a:pt x="19186" y="3328"/>
                      <a:pt x="19187" y="3313"/>
                      <a:pt x="19187" y="3297"/>
                    </a:cubicBezTo>
                    <a:cubicBezTo>
                      <a:pt x="19187" y="3101"/>
                      <a:pt x="19174" y="2905"/>
                      <a:pt x="19148" y="2712"/>
                    </a:cubicBezTo>
                  </a:path>
                  <a:path w="21600" h="21600" fill="none" extrusionOk="0">
                    <a:moveTo>
                      <a:pt x="14905" y="1165"/>
                    </a:moveTo>
                    <a:cubicBezTo>
                      <a:pt x="14754" y="1408"/>
                      <a:pt x="14629" y="1679"/>
                      <a:pt x="14535" y="1971"/>
                    </a:cubicBezTo>
                  </a:path>
                  <a:path w="21600" h="21600" fill="none" extrusionOk="0">
                    <a:moveTo>
                      <a:pt x="11221" y="1645"/>
                    </a:moveTo>
                    <a:cubicBezTo>
                      <a:pt x="11140" y="1866"/>
                      <a:pt x="11080" y="2099"/>
                      <a:pt x="11041" y="2340"/>
                    </a:cubicBezTo>
                  </a:path>
                  <a:path w="21600" h="21600" fill="none" extrusionOk="0">
                    <a:moveTo>
                      <a:pt x="7645" y="3276"/>
                    </a:moveTo>
                    <a:cubicBezTo>
                      <a:pt x="7449" y="3016"/>
                      <a:pt x="7231" y="2790"/>
                      <a:pt x="6995" y="2602"/>
                    </a:cubicBezTo>
                  </a:path>
                  <a:path w="21600" h="21600" fill="none" extrusionOk="0">
                    <a:moveTo>
                      <a:pt x="1942" y="7186"/>
                    </a:moveTo>
                    <a:cubicBezTo>
                      <a:pt x="1966" y="7426"/>
                      <a:pt x="2004" y="7663"/>
                      <a:pt x="2056" y="7895"/>
                    </a:cubicBezTo>
                  </a:path>
                </a:pathLst>
              </a:custGeom>
              <a:solidFill>
                <a:srgbClr val="666699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cxnSp>
            <p:nvCxnSpPr>
              <p:cNvPr id="25" name="Straight Arrow Connector 24">
                <a:extLst>
                  <a:ext uri="{FF2B5EF4-FFF2-40B4-BE49-F238E27FC236}">
                    <a16:creationId xmlns:a16="http://schemas.microsoft.com/office/drawing/2014/main" id="{3120706F-E9B6-4E00-A064-64E61EEBD001}"/>
                  </a:ext>
                </a:extLst>
              </p:cNvPr>
              <p:cNvCxnSpPr/>
              <p:nvPr/>
            </p:nvCxnSpPr>
            <p:spPr>
              <a:xfrm>
                <a:off x="351053" y="4306237"/>
                <a:ext cx="533400" cy="1450771"/>
              </a:xfrm>
              <a:prstGeom prst="straightConnector1">
                <a:avLst/>
              </a:prstGeom>
              <a:ln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>
                <a:extLst>
                  <a:ext uri="{FF2B5EF4-FFF2-40B4-BE49-F238E27FC236}">
                    <a16:creationId xmlns:a16="http://schemas.microsoft.com/office/drawing/2014/main" id="{E0F37579-AB6F-4BDD-927B-EBB096545D3E}"/>
                  </a:ext>
                </a:extLst>
              </p:cNvPr>
              <p:cNvCxnSpPr/>
              <p:nvPr/>
            </p:nvCxnSpPr>
            <p:spPr>
              <a:xfrm>
                <a:off x="794172" y="4647706"/>
                <a:ext cx="413171" cy="1102268"/>
              </a:xfrm>
              <a:prstGeom prst="straightConnector1">
                <a:avLst/>
              </a:prstGeom>
              <a:ln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A17AEF77-28B3-4EC8-840F-B3E89933A550}"/>
                  </a:ext>
                </a:extLst>
              </p:cNvPr>
              <p:cNvCxnSpPr/>
              <p:nvPr/>
            </p:nvCxnSpPr>
            <p:spPr>
              <a:xfrm>
                <a:off x="1143000" y="4656075"/>
                <a:ext cx="413171" cy="1102268"/>
              </a:xfrm>
              <a:prstGeom prst="straightConnector1">
                <a:avLst/>
              </a:prstGeom>
              <a:ln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Arrow Connector 27">
                <a:extLst>
                  <a:ext uri="{FF2B5EF4-FFF2-40B4-BE49-F238E27FC236}">
                    <a16:creationId xmlns:a16="http://schemas.microsoft.com/office/drawing/2014/main" id="{F9A8AA28-7F0C-4B90-8F45-2392B793FC57}"/>
                  </a:ext>
                </a:extLst>
              </p:cNvPr>
              <p:cNvCxnSpPr/>
              <p:nvPr/>
            </p:nvCxnSpPr>
            <p:spPr>
              <a:xfrm>
                <a:off x="1576295" y="4427016"/>
                <a:ext cx="469816" cy="1329992"/>
              </a:xfrm>
              <a:prstGeom prst="straightConnector1">
                <a:avLst/>
              </a:prstGeom>
              <a:ln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Arrow Connector 28">
                <a:extLst>
                  <a:ext uri="{FF2B5EF4-FFF2-40B4-BE49-F238E27FC236}">
                    <a16:creationId xmlns:a16="http://schemas.microsoft.com/office/drawing/2014/main" id="{CDDDCCDB-6EE1-4CC3-AED0-AB099351B906}"/>
                  </a:ext>
                </a:extLst>
              </p:cNvPr>
              <p:cNvCxnSpPr/>
              <p:nvPr/>
            </p:nvCxnSpPr>
            <p:spPr>
              <a:xfrm>
                <a:off x="1379298" y="4569779"/>
                <a:ext cx="431905" cy="1187229"/>
              </a:xfrm>
              <a:prstGeom prst="straightConnector1">
                <a:avLst/>
              </a:prstGeom>
              <a:ln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>
                <a:extLst>
                  <a:ext uri="{FF2B5EF4-FFF2-40B4-BE49-F238E27FC236}">
                    <a16:creationId xmlns:a16="http://schemas.microsoft.com/office/drawing/2014/main" id="{57FC6324-2475-4D0A-AB18-BF6372759386}"/>
                  </a:ext>
                </a:extLst>
              </p:cNvPr>
              <p:cNvCxnSpPr/>
              <p:nvPr/>
            </p:nvCxnSpPr>
            <p:spPr>
              <a:xfrm>
                <a:off x="1859909" y="4427016"/>
                <a:ext cx="469816" cy="1329992"/>
              </a:xfrm>
              <a:prstGeom prst="straightConnector1">
                <a:avLst/>
              </a:prstGeom>
              <a:ln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>
                <a:extLst>
                  <a:ext uri="{FF2B5EF4-FFF2-40B4-BE49-F238E27FC236}">
                    <a16:creationId xmlns:a16="http://schemas.microsoft.com/office/drawing/2014/main" id="{7AE2B1E8-3D81-4F07-B726-A33AD56718C2}"/>
                  </a:ext>
                </a:extLst>
              </p:cNvPr>
              <p:cNvCxnSpPr/>
              <p:nvPr/>
            </p:nvCxnSpPr>
            <p:spPr>
              <a:xfrm>
                <a:off x="2008200" y="4341595"/>
                <a:ext cx="527851" cy="1427506"/>
              </a:xfrm>
              <a:prstGeom prst="straightConnector1">
                <a:avLst/>
              </a:prstGeom>
              <a:ln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1930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16250-4F59-43D5-8068-2686F36EB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Lifetime Expectancy of Primary Substrate 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6D9640F-7D38-4D85-81EC-6E9FFA03FE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2712796"/>
              </p:ext>
            </p:extLst>
          </p:nvPr>
        </p:nvGraphicFramePr>
        <p:xfrm>
          <a:off x="-40106" y="1527175"/>
          <a:ext cx="9655175" cy="4692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0EB650-F532-4506-8F4B-FAA07A8C3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A237BE-61E8-46F7-BDCA-5421F7EB806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6"/>
          <a:stretch/>
        </p:blipFill>
        <p:spPr>
          <a:xfrm flipH="1">
            <a:off x="6289710" y="2404854"/>
            <a:ext cx="2992023" cy="3774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42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5F66E-2502-4867-922C-F5410ADAA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Primary Substrate - Functions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0F7F069-2AB7-42FE-9A6A-F20A8BAAB8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2383881"/>
              </p:ext>
            </p:extLst>
          </p:nvPr>
        </p:nvGraphicFramePr>
        <p:xfrm>
          <a:off x="288925" y="1527175"/>
          <a:ext cx="9655175" cy="4692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FF35E-20D0-4957-AD2F-95C0067F6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F38ED2-ABF8-408C-8B30-C975064782F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3" b="44317"/>
          <a:stretch/>
        </p:blipFill>
        <p:spPr>
          <a:xfrm>
            <a:off x="3734326" y="3847105"/>
            <a:ext cx="5483816" cy="231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16250-4F59-43D5-8068-2686F36EB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Construction Material of Primary Substrate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6D9640F-7D38-4D85-81EC-6E9FFA03FE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5891490"/>
              </p:ext>
            </p:extLst>
          </p:nvPr>
        </p:nvGraphicFramePr>
        <p:xfrm>
          <a:off x="288925" y="1527175"/>
          <a:ext cx="9655175" cy="4692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0EB650-F532-4506-8F4B-FAA07A8C3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3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C30A9-C2B5-47E2-A309-A93AC8A82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Expected Corrosion Hazard – Primary Substrate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772DD7B-111F-4E6C-AB7F-80CF80B8DB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2052117"/>
              </p:ext>
            </p:extLst>
          </p:nvPr>
        </p:nvGraphicFramePr>
        <p:xfrm>
          <a:off x="625647" y="1570424"/>
          <a:ext cx="8981732" cy="2791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B127B4-8024-4DA9-94A7-930D7513B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09E7DEFF-C89B-4442-A1A2-22312A3206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22"/>
          <a:stretch/>
        </p:blipFill>
        <p:spPr bwMode="auto">
          <a:xfrm>
            <a:off x="625647" y="4145166"/>
            <a:ext cx="3804250" cy="1687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Purdue Bell Tower 9.JPG">
            <a:extLst>
              <a:ext uri="{FF2B5EF4-FFF2-40B4-BE49-F238E27FC236}">
                <a16:creationId xmlns:a16="http://schemas.microsoft.com/office/drawing/2014/main" id="{51370DDD-2DC1-460D-9DE4-BBDD1B27A10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68" b="6629"/>
          <a:stretch/>
        </p:blipFill>
        <p:spPr bwMode="auto">
          <a:xfrm>
            <a:off x="5782965" y="4145165"/>
            <a:ext cx="3824414" cy="168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67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2E79B-985E-4C35-8658-B3CB4626C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Expected Thermal Impact – Primary Substrate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233D35B-AA72-4B1A-82B5-BFFB6DB2104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2797823"/>
              </p:ext>
            </p:extLst>
          </p:nvPr>
        </p:nvGraphicFramePr>
        <p:xfrm>
          <a:off x="288925" y="1527175"/>
          <a:ext cx="9655175" cy="4692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732194-C322-4386-94F3-128F106D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DEE0FF2B-7291-4628-92D7-D078484866A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11" y="3906520"/>
            <a:ext cx="2510601" cy="18829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42BB88-B4BD-4A88-BA96-7B9E1A91DB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49855" y="3906520"/>
            <a:ext cx="2494245" cy="1871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22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8BC41-6711-40A0-A45F-53D4B520E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Primary Substrate – Contamination Hazard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5037DB3-BC2C-4227-A557-E8FB7AC75C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5193207"/>
              </p:ext>
            </p:extLst>
          </p:nvPr>
        </p:nvGraphicFramePr>
        <p:xfrm>
          <a:off x="288925" y="1527175"/>
          <a:ext cx="9655175" cy="4692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8C93C7-1075-4DF8-AA9F-F6FCDC128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31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20B92-5524-40AB-9A83-D2AAC9027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Primary Substrate – Ultraviolet Hazards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A9FD47F-2733-4D0A-8194-08A5576A10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4278083"/>
              </p:ext>
            </p:extLst>
          </p:nvPr>
        </p:nvGraphicFramePr>
        <p:xfrm>
          <a:off x="946922" y="1527175"/>
          <a:ext cx="8339182" cy="3361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0D376-4847-45DC-B40C-22FF2F9D8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EBF69DE-012D-4E50-9053-D179E97C9570}"/>
              </a:ext>
            </a:extLst>
          </p:cNvPr>
          <p:cNvGrpSpPr/>
          <p:nvPr/>
        </p:nvGrpSpPr>
        <p:grpSpPr>
          <a:xfrm>
            <a:off x="463353" y="3474157"/>
            <a:ext cx="1684152" cy="1512371"/>
            <a:chOff x="766660" y="3195600"/>
            <a:chExt cx="2013603" cy="1676400"/>
          </a:xfrm>
        </p:grpSpPr>
        <p:sp>
          <p:nvSpPr>
            <p:cNvPr id="6" name="16-Point Star 30">
              <a:extLst>
                <a:ext uri="{FF2B5EF4-FFF2-40B4-BE49-F238E27FC236}">
                  <a16:creationId xmlns:a16="http://schemas.microsoft.com/office/drawing/2014/main" id="{5634C2D4-F28C-4BBE-BE85-D594E4E1DD4A}"/>
                </a:ext>
              </a:extLst>
            </p:cNvPr>
            <p:cNvSpPr/>
            <p:nvPr/>
          </p:nvSpPr>
          <p:spPr>
            <a:xfrm>
              <a:off x="766660" y="3195600"/>
              <a:ext cx="2013603" cy="1676400"/>
            </a:xfrm>
            <a:prstGeom prst="star16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18">
              <a:extLst>
                <a:ext uri="{FF2B5EF4-FFF2-40B4-BE49-F238E27FC236}">
                  <a16:creationId xmlns:a16="http://schemas.microsoft.com/office/drawing/2014/main" id="{44929DCD-CA5C-4E14-9AA0-1D1EFD8E9A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4105" y="3500338"/>
              <a:ext cx="1221286" cy="1066923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ysClr val="windowText" lastClr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2C8ABE4-2819-4DD3-B059-19F81AE8A9E3}"/>
              </a:ext>
            </a:extLst>
          </p:cNvPr>
          <p:cNvSpPr/>
          <p:nvPr/>
        </p:nvSpPr>
        <p:spPr>
          <a:xfrm>
            <a:off x="692069" y="5415347"/>
            <a:ext cx="3084519" cy="472890"/>
          </a:xfrm>
          <a:prstGeom prst="rect">
            <a:avLst/>
          </a:prstGeom>
          <a:blipFill>
            <a:blip r:embed="rId7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01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D6D62-5F8E-48E8-9120-F0F9D96E6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Deciding the Suitable Coating System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A82278-4014-4007-A659-A6FD81949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670E791-863E-451E-83A1-1527E89FF0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513" y="1664752"/>
            <a:ext cx="5889998" cy="441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18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FAD4A-B497-4EE3-8FC3-830666087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Coating Material – Desired Properties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BCD6114-EA5D-4917-BD52-33B7C38358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2598393"/>
              </p:ext>
            </p:extLst>
          </p:nvPr>
        </p:nvGraphicFramePr>
        <p:xfrm>
          <a:off x="288925" y="1527175"/>
          <a:ext cx="9655175" cy="22035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4F4F84-A8F4-450C-9B8E-30AF88CE2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6ED264A-7792-4202-8DE7-10F7639C767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12" y="3855229"/>
            <a:ext cx="9654988" cy="217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59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6">
            <a:extLst>
              <a:ext uri="{FF2B5EF4-FFF2-40B4-BE49-F238E27FC236}">
                <a16:creationId xmlns:a16="http://schemas.microsoft.com/office/drawing/2014/main" id="{E4236365-2A9C-47C4-B729-B88EFBF129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4587" b="4587"/>
          <a:stretch/>
        </p:blipFill>
        <p:spPr>
          <a:xfrm flipH="1">
            <a:off x="0" y="0"/>
            <a:ext cx="10287000" cy="68580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12356F-F848-4ADB-A5B1-CE56A3D1CAB2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0" y="6421438"/>
            <a:ext cx="1700213" cy="3000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January 27, 2016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B9725F-94F8-4F27-BF72-100DFA51AD81}"/>
              </a:ext>
            </a:extLst>
          </p:cNvPr>
          <p:cNvSpPr/>
          <p:nvPr/>
        </p:nvSpPr>
        <p:spPr>
          <a:xfrm>
            <a:off x="607220" y="1304029"/>
            <a:ext cx="5143500" cy="27115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prstClr val="black"/>
                </a:solidFill>
                <a:latin typeface="Calibri"/>
              </a:rPr>
              <a:t>Alliance between Saudi Aramco and The Dow Chemical Company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prstClr val="black"/>
                </a:solidFill>
                <a:latin typeface="Calibri"/>
              </a:rPr>
              <a:t>The world's largest chemical complex ever built in a single phase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300" dirty="0">
                <a:solidFill>
                  <a:prstClr val="black"/>
                </a:solidFill>
                <a:latin typeface="Calibri"/>
              </a:rPr>
              <a:t>Twenty-six integrated world-scale manufacturing plants (14 are completely new to Saudi Arabia)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5C5540-312A-4907-B001-0DFDB38A63CE}"/>
              </a:ext>
            </a:extLst>
          </p:cNvPr>
          <p:cNvSpPr/>
          <p:nvPr/>
        </p:nvSpPr>
        <p:spPr>
          <a:xfrm>
            <a:off x="607220" y="535807"/>
            <a:ext cx="51435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</a:rPr>
              <a:t>Sadara Chemical Company</a:t>
            </a:r>
          </a:p>
        </p:txBody>
      </p:sp>
    </p:spTree>
    <p:extLst>
      <p:ext uri="{BB962C8B-B14F-4D97-AF65-F5344CB8AC3E}">
        <p14:creationId xmlns:p14="http://schemas.microsoft.com/office/powerpoint/2010/main" val="290424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525F8-86AF-4B65-AAE2-BB0476AC2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Barrier Protection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510C31-7DEC-4A15-BE5D-740E9F638D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partial blocking of any or all elements by a</a:t>
            </a:r>
            <a:br>
              <a:rPr lang="en-US" dirty="0"/>
            </a:br>
            <a:r>
              <a:rPr lang="en-US" dirty="0"/>
              <a:t>semi-impermeable film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Examples: Tank Linings, Ballast Tanks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BCD5E7-E88D-481F-985E-01B2F62D8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021220A-1A36-48B7-B364-87E8F1A2EFD9}"/>
              </a:ext>
            </a:extLst>
          </p:cNvPr>
          <p:cNvGrpSpPr/>
          <p:nvPr/>
        </p:nvGrpSpPr>
        <p:grpSpPr>
          <a:xfrm>
            <a:off x="2463883" y="3258110"/>
            <a:ext cx="5359235" cy="2907745"/>
            <a:chOff x="2520957" y="3258110"/>
            <a:chExt cx="5359235" cy="2907745"/>
          </a:xfrm>
        </p:grpSpPr>
        <p:pic>
          <p:nvPicPr>
            <p:cNvPr id="5" name="Picture 3" descr="HoldTk2.jpg">
              <a:extLst>
                <a:ext uri="{FF2B5EF4-FFF2-40B4-BE49-F238E27FC236}">
                  <a16:creationId xmlns:a16="http://schemas.microsoft.com/office/drawing/2014/main" id="{0938B59B-1859-4C0F-A8DB-A5C61A3C87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20957" y="3258110"/>
              <a:ext cx="2112705" cy="2907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HoldTk.jpg">
              <a:extLst>
                <a:ext uri="{FF2B5EF4-FFF2-40B4-BE49-F238E27FC236}">
                  <a16:creationId xmlns:a16="http://schemas.microsoft.com/office/drawing/2014/main" id="{25822DD1-7CC3-4D85-9222-2F1C823616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/>
            <a:srcRect b="2250"/>
            <a:stretch/>
          </p:blipFill>
          <p:spPr bwMode="auto">
            <a:xfrm>
              <a:off x="5901590" y="3258110"/>
              <a:ext cx="1978602" cy="2907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41163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A46BA4-1756-49FF-A4A8-E11AB7FBB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Inhibitive – Inhibition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773AA-8F70-4D79-9ED1-FA414726FD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/>
              <a:t>Slowing Down the Corrosion Reaction by Passivation of the Substrate</a:t>
            </a:r>
          </a:p>
          <a:p>
            <a:r>
              <a:rPr lang="en-US" dirty="0"/>
              <a:t>Primers</a:t>
            </a:r>
          </a:p>
          <a:p>
            <a:r>
              <a:rPr lang="en-US" dirty="0"/>
              <a:t>Red Lead, Chromates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505877-5011-45C7-B715-96AABEF96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11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945D0-0E0D-48DA-B374-9ED03BBBD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Galvanic – Sacrificial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4D9D2-6F98-4127-88E3-639E41B4CB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/>
              <a:t>Pigment is anodic to the substrate and corrodes in preference to the steel.</a:t>
            </a:r>
          </a:p>
          <a:p>
            <a:r>
              <a:rPr lang="en-US" dirty="0"/>
              <a:t>Cathodic Protection</a:t>
            </a:r>
          </a:p>
          <a:p>
            <a:r>
              <a:rPr lang="en-US" dirty="0"/>
              <a:t>Most Common: Zinc-Rich Primers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60CEFC-8804-44D0-BB0F-9E0276E58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17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47490-78C2-4090-AB9A-2F1BBE073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Coatings Materials – Classification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094D732A-ACFA-43D2-8F0A-3C29BEC571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5018240"/>
              </p:ext>
            </p:extLst>
          </p:nvPr>
        </p:nvGraphicFramePr>
        <p:xfrm>
          <a:off x="-205345" y="1527175"/>
          <a:ext cx="9655175" cy="4360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F2D745-7E2F-4963-902B-E80C0F5CB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7968B0-B298-46CF-8E92-90C1BB9D560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85"/>
          <a:stretch/>
        </p:blipFill>
        <p:spPr>
          <a:xfrm>
            <a:off x="7310747" y="3582746"/>
            <a:ext cx="2574658" cy="172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9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CC47F-CCE6-4BC9-9BAB-6EBB11FA1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Durability of Coating Material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2894A09-137F-42F4-856A-3C8A4E5546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9983413"/>
              </p:ext>
            </p:extLst>
          </p:nvPr>
        </p:nvGraphicFramePr>
        <p:xfrm>
          <a:off x="288925" y="1527176"/>
          <a:ext cx="9655175" cy="2402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34D6E-D1CB-4DA1-AB81-844796EF7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3CBD21-3ED8-4ABC-AAAB-64B41350C7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14" y="4201094"/>
            <a:ext cx="2588096" cy="17288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7E0670-6D5F-4A8C-8944-B25D1244289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723" y="4201094"/>
            <a:ext cx="2609335" cy="17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82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CC47F-CCE6-4BC9-9BAB-6EBB11FA1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Coating Material – Compatibility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F4F81F6-95F4-4E5A-B4F0-601348B796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04" y="4201095"/>
            <a:ext cx="2798965" cy="1773072"/>
          </a:xfrm>
          <a:prstGeom prst="rect">
            <a:avLst/>
          </a:prstGeom>
        </p:spPr>
      </p:pic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2894A09-137F-42F4-856A-3C8A4E5546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7858713"/>
              </p:ext>
            </p:extLst>
          </p:nvPr>
        </p:nvGraphicFramePr>
        <p:xfrm>
          <a:off x="288925" y="1527176"/>
          <a:ext cx="9655175" cy="2402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34D6E-D1CB-4DA1-AB81-844796EF7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5BC078A-FDE9-4714-9582-58F1135A7AC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" r="7476"/>
          <a:stretch/>
        </p:blipFill>
        <p:spPr>
          <a:xfrm>
            <a:off x="6720016" y="4195480"/>
            <a:ext cx="2552700" cy="175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30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8A8E7-C6AE-4908-995D-3EFD8B841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Coating Material Compliance Regulation/Standards (Client/Owner </a:t>
            </a:r>
            <a:r>
              <a:rPr lang="en-US" dirty="0" err="1"/>
              <a:t>Req</a:t>
            </a:r>
            <a:r>
              <a:rPr lang="en-US" dirty="0"/>
              <a:t>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0BFBD6A-820F-4D57-946E-350C6517A4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6296713"/>
              </p:ext>
            </p:extLst>
          </p:nvPr>
        </p:nvGraphicFramePr>
        <p:xfrm>
          <a:off x="2612908" y="1527175"/>
          <a:ext cx="7323237" cy="4692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485380-7EAE-4670-A963-55C95A37E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E28069B-86F8-441F-BF09-4963A6C810D3}"/>
              </a:ext>
            </a:extLst>
          </p:cNvPr>
          <p:cNvGrpSpPr/>
          <p:nvPr/>
        </p:nvGrpSpPr>
        <p:grpSpPr>
          <a:xfrm>
            <a:off x="112614" y="2671092"/>
            <a:ext cx="3069125" cy="3003041"/>
            <a:chOff x="114098" y="3063399"/>
            <a:chExt cx="3248051" cy="317811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C98B8D2-FA36-4ACF-B066-0E6745CF8B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549" y="3063399"/>
              <a:ext cx="1897858" cy="58757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218264A-5B3F-45F0-83BC-FD04D67BB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3200" y="3952005"/>
              <a:ext cx="1348949" cy="91939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C9BD846-F83A-49FE-9199-302F604A73C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098" y="4037886"/>
              <a:ext cx="1664635" cy="95452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E79D962-E3E9-4A19-88DD-F42BD65FE5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145231" y="5265548"/>
              <a:ext cx="999443" cy="91309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6B1B291-C9AD-41B5-9AEE-66DE84CD1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924" y="5187043"/>
              <a:ext cx="1054471" cy="10544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730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995B2-5C6A-4F1D-9053-8D1B46A09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2060"/>
                </a:solidFill>
              </a:rPr>
              <a:t>Coating Material Specific – Health and Safety Requirements</a:t>
            </a:r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BF8F30E-65BE-4906-8043-2B2318BC22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7905793"/>
              </p:ext>
            </p:extLst>
          </p:nvPr>
        </p:nvGraphicFramePr>
        <p:xfrm>
          <a:off x="288925" y="1527176"/>
          <a:ext cx="9655175" cy="1673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2EA9B2-4DEA-4F05-9095-510C9BAE7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D828D3-7D7B-439E-B1B5-E4DDE9D42D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897" y="3343715"/>
            <a:ext cx="3377264" cy="283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15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F43EA-98D3-4D0E-A67F-6FC1FF5E2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2060"/>
                </a:solidFill>
              </a:rPr>
              <a:t>Coating Material – Cost Consideration </a:t>
            </a:r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9957997-166D-496B-AE9F-8361F6319E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5581176"/>
              </p:ext>
            </p:extLst>
          </p:nvPr>
        </p:nvGraphicFramePr>
        <p:xfrm>
          <a:off x="288925" y="1527175"/>
          <a:ext cx="9655175" cy="4692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6A7B6B-76C4-44E9-8B02-3F711B1EB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85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7D7C8-A22C-4A84-9154-BC52AA10A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of Coating System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A1A182-1E4A-4589-93A4-7B77C7B76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D457C312-91DE-440A-9B98-7F332D50DF6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l="18456" t="9525" r="5777" b="18695"/>
          <a:stretch/>
        </p:blipFill>
        <p:spPr bwMode="auto">
          <a:xfrm>
            <a:off x="1496797" y="1587342"/>
            <a:ext cx="7239430" cy="4572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0935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Why Coating Fails</a:t>
            </a:r>
          </a:p>
        </p:txBody>
      </p:sp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6B056521-A096-461D-A14D-3C5B62204E9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7336157"/>
              </p:ext>
            </p:extLst>
          </p:nvPr>
        </p:nvGraphicFramePr>
        <p:xfrm>
          <a:off x="288925" y="1527175"/>
          <a:ext cx="9655178" cy="46235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7589">
                  <a:extLst>
                    <a:ext uri="{9D8B030D-6E8A-4147-A177-3AD203B41FA5}">
                      <a16:colId xmlns:a16="http://schemas.microsoft.com/office/drawing/2014/main" val="4142413023"/>
                    </a:ext>
                  </a:extLst>
                </a:gridCol>
                <a:gridCol w="4827589">
                  <a:extLst>
                    <a:ext uri="{9D8B030D-6E8A-4147-A177-3AD203B41FA5}">
                      <a16:colId xmlns:a16="http://schemas.microsoft.com/office/drawing/2014/main" val="2470159334"/>
                    </a:ext>
                  </a:extLst>
                </a:gridCol>
              </a:tblGrid>
              <a:tr h="645358"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Primary Causes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Failure Modes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8401745"/>
                  </a:ext>
                </a:extLst>
              </a:tr>
              <a:tr h="3978236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Improper Surface Preparation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Improper Coating Selection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Improper Application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Improper Drying, Curing and Over Coating times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Lack of protection against water and aqueous system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Mechanical Damage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Formulation – Related Failures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Substrate – Related Failures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000" dirty="0"/>
                        <a:t>Physical Defect – Related Failures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6711531"/>
                  </a:ext>
                </a:extLst>
              </a:tr>
            </a:tbl>
          </a:graphicData>
        </a:graphic>
      </p:graphicFrame>
      <p:pic>
        <p:nvPicPr>
          <p:cNvPr id="12" name="Picture 3">
            <a:extLst>
              <a:ext uri="{FF2B5EF4-FFF2-40B4-BE49-F238E27FC236}">
                <a16:creationId xmlns:a16="http://schemas.microsoft.com/office/drawing/2014/main" id="{0DE5273B-E9B4-4C07-8C0A-CDBC148F18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05448" y="3616311"/>
            <a:ext cx="3602833" cy="2424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02ED6F5-BD52-46A0-A7B5-18CF15BD74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9112" y="6490252"/>
            <a:ext cx="1699902" cy="267547"/>
          </a:xfrm>
        </p:spPr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49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6F8D4-273C-4D9C-997B-1C58C47BF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Surface Preparation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45B7411-4A63-4BBF-BA28-BBD7B3C2F5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07231" y="1825625"/>
            <a:ext cx="4371975" cy="4351338"/>
          </a:xfrm>
        </p:spPr>
        <p:txBody>
          <a:bodyPr anchor="ctr"/>
          <a:lstStyle/>
          <a:p>
            <a:pPr marL="0" indent="0">
              <a:buNone/>
            </a:pPr>
            <a:r>
              <a:rPr lang="en-US" dirty="0"/>
              <a:t>The majority of premature coating failures can be tied to surface preparation.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F363FF-DB3B-4FCD-AF0B-425999E76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3AB632B-830F-4693-A985-45A02DAC3A4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588" y="2390566"/>
            <a:ext cx="4371975" cy="3221455"/>
          </a:xfrm>
          <a:prstGeom prst="rect">
            <a:avLst/>
          </a:prstGeom>
        </p:spPr>
      </p:pic>
      <p:pic>
        <p:nvPicPr>
          <p:cNvPr id="8" name="Picture 7" descr="caution">
            <a:extLst>
              <a:ext uri="{FF2B5EF4-FFF2-40B4-BE49-F238E27FC236}">
                <a16:creationId xmlns:a16="http://schemas.microsoft.com/office/drawing/2014/main" id="{45343D29-701E-471E-86B3-4BA981212D7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576" y="2195431"/>
            <a:ext cx="1609703" cy="6898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159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BC64F-5F6F-4CC9-B618-BDDC193D5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Surface Preparation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926AD8FD-5CB7-4095-BA85-06CE241B23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7543483"/>
              </p:ext>
            </p:extLst>
          </p:nvPr>
        </p:nvGraphicFramePr>
        <p:xfrm>
          <a:off x="288925" y="1527175"/>
          <a:ext cx="9655175" cy="4692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099B0-2F96-4670-A537-C6194A166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80542CE-8D3D-43BF-B8E5-A37296B4EB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89"/>
          <a:stretch/>
        </p:blipFill>
        <p:spPr bwMode="auto">
          <a:xfrm>
            <a:off x="5060906" y="3848788"/>
            <a:ext cx="2211045" cy="232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679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9174A-7610-4940-9E88-8D9479904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 Standards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738309-D0C7-410F-B9F6-298BF228A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476780"/>
              </p:ext>
            </p:extLst>
          </p:nvPr>
        </p:nvGraphicFramePr>
        <p:xfrm>
          <a:off x="758061" y="1432604"/>
          <a:ext cx="8636310" cy="3738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0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46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3822">
                <a:tc>
                  <a:txBody>
                    <a:bodyPr/>
                    <a:lstStyle/>
                    <a:p>
                      <a:pPr marL="0" algn="l" defTabSz="914411" rtl="0" eaLnBrk="1" latinLnBrk="0" hangingPunct="1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3822">
                <a:tc>
                  <a:txBody>
                    <a:bodyPr/>
                    <a:lstStyle/>
                    <a:p>
                      <a:r>
                        <a:rPr lang="en-US" sz="2200" dirty="0"/>
                        <a:t>SSPC-SP1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:Solvent Cleaning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3822">
                <a:tc>
                  <a:txBody>
                    <a:bodyPr/>
                    <a:lstStyle/>
                    <a:p>
                      <a:r>
                        <a:rPr lang="en-US" sz="2200" dirty="0"/>
                        <a:t>SSPC-SP2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:Hand Tool Cleaning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822">
                <a:tc>
                  <a:txBody>
                    <a:bodyPr/>
                    <a:lstStyle/>
                    <a:p>
                      <a:r>
                        <a:rPr lang="en-US" sz="2200" dirty="0"/>
                        <a:t>SSPC-SP3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:Power Tool Cleaning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3822">
                <a:tc>
                  <a:txBody>
                    <a:bodyPr/>
                    <a:lstStyle/>
                    <a:p>
                      <a:r>
                        <a:rPr lang="en-US" sz="2200" dirty="0"/>
                        <a:t>SSPC-SP5/NACE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:White Metal Cleaning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3822">
                <a:tc>
                  <a:txBody>
                    <a:bodyPr/>
                    <a:lstStyle/>
                    <a:p>
                      <a:r>
                        <a:rPr lang="en-US" sz="2200" dirty="0"/>
                        <a:t>SSPC-SP10/NACE 2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:Near White Metal Cleaning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3822">
                <a:tc>
                  <a:txBody>
                    <a:bodyPr/>
                    <a:lstStyle/>
                    <a:p>
                      <a:r>
                        <a:rPr lang="en-US" sz="2200" dirty="0"/>
                        <a:t>SSPC-SP6/NACE 3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:Commercial Blast Cleaning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1355">
                <a:tc>
                  <a:txBody>
                    <a:bodyPr/>
                    <a:lstStyle/>
                    <a:p>
                      <a:r>
                        <a:rPr lang="en-US" sz="2200" dirty="0"/>
                        <a:t>SSPC-SP7/NACE 4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/>
                        <a:t>:Brush-off Blast Cleaning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932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9174A-7610-4940-9E88-8D9479904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 Standards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205029-2C9E-440F-B81F-9B51B0C929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2400" dirty="0"/>
              <a:t>				          	                      	                         	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738309-D0C7-410F-B9F6-298BF228A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601303"/>
              </p:ext>
            </p:extLst>
          </p:nvPr>
        </p:nvGraphicFramePr>
        <p:xfrm>
          <a:off x="798450" y="1679131"/>
          <a:ext cx="8636310" cy="2782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0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462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3822">
                <a:tc>
                  <a:txBody>
                    <a:bodyPr/>
                    <a:lstStyle/>
                    <a:p>
                      <a:pPr marL="0" algn="l" defTabSz="914411" rtl="0" eaLnBrk="1" latinLnBrk="0" hangingPunct="1"/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3822">
                <a:tc>
                  <a:txBody>
                    <a:bodyPr/>
                    <a:lstStyle/>
                    <a:p>
                      <a:r>
                        <a:rPr lang="en-US" sz="2000" dirty="0"/>
                        <a:t>SSPC-SP12/NACE 5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:Water Jetting Prior to Recoating </a:t>
                      </a:r>
                      <a:endParaRPr lang="en-US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3822">
                <a:tc>
                  <a:txBody>
                    <a:bodyPr/>
                    <a:lstStyle/>
                    <a:p>
                      <a:r>
                        <a:rPr lang="en-US" sz="2000" dirty="0"/>
                        <a:t>SSPC-SP13/NACE 6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:Surface Preparation of Concrete </a:t>
                      </a:r>
                      <a:endParaRPr lang="en-US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822">
                <a:tc>
                  <a:txBody>
                    <a:bodyPr/>
                    <a:lstStyle/>
                    <a:p>
                      <a:r>
                        <a:rPr lang="en-US" sz="2000" dirty="0"/>
                        <a:t>SSPC-SP14/NACE 8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:Industrial Blast Cleaning</a:t>
                      </a:r>
                      <a:endParaRPr lang="en-US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3822">
                <a:tc>
                  <a:txBody>
                    <a:bodyPr/>
                    <a:lstStyle/>
                    <a:p>
                      <a:r>
                        <a:rPr lang="en-US" sz="2000" dirty="0"/>
                        <a:t>SSPC-SP15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:Commercial Power Tool Cleaning</a:t>
                      </a:r>
                      <a:endParaRPr lang="en-US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3822">
                <a:tc>
                  <a:txBody>
                    <a:bodyPr/>
                    <a:lstStyle/>
                    <a:p>
                      <a:r>
                        <a:rPr lang="en-US" sz="2000" dirty="0"/>
                        <a:t>SSPC-SP11 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:Bare Metal Power Tool Cleaning</a:t>
                      </a:r>
                      <a:endParaRPr lang="en-US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653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9F480-5725-48C5-9FCD-064CA62F0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Paint Application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7986EC4-9F28-4E62-955C-153D2B8463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9937901"/>
              </p:ext>
            </p:extLst>
          </p:nvPr>
        </p:nvGraphicFramePr>
        <p:xfrm>
          <a:off x="5392266" y="1527175"/>
          <a:ext cx="4554924" cy="4692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582A72-B221-4202-BCE8-173A1D1C2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52461897-7F70-46A5-A3D7-F76A99F057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6"/>
          <a:stretch/>
        </p:blipFill>
        <p:spPr bwMode="auto">
          <a:xfrm>
            <a:off x="289112" y="1527175"/>
            <a:ext cx="4820408" cy="456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21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A5400-8239-4297-9996-E95901EEE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Quality Control and Assurance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615263-2114-4F35-8F40-EADBAEB73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1F42D9C5-62A5-47C3-B57B-A4851F9D75A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684" y="1614809"/>
            <a:ext cx="6831658" cy="4517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946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B0869-A3F4-481E-B957-C4347CA2C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Method of Inspection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ED41AC88-1A35-4E4E-8995-DAA0FBFA77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3718999"/>
              </p:ext>
            </p:extLst>
          </p:nvPr>
        </p:nvGraphicFramePr>
        <p:xfrm>
          <a:off x="288925" y="1527175"/>
          <a:ext cx="9655175" cy="4692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CA12AF-F634-45FA-862D-56B6F31FF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74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98D98-C002-4AE2-94D1-E383A27D3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Schedule of Inspection</a:t>
            </a:r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CB3496E-41C9-4796-9ACF-D5587E2D54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8517285"/>
              </p:ext>
            </p:extLst>
          </p:nvPr>
        </p:nvGraphicFramePr>
        <p:xfrm>
          <a:off x="288925" y="1457305"/>
          <a:ext cx="9655175" cy="2525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B0DD7E-6F73-4095-8390-9EA05115B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63B28C-38A4-4443-8ACF-093CB746B0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01" y="4098241"/>
            <a:ext cx="2617982" cy="19670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913512D-97BF-4776-83DD-9623CDA05D9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478" y="4098241"/>
            <a:ext cx="2837246" cy="19116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57EEC5-79C5-4911-91A3-5F026F6C99E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417" y="4098241"/>
            <a:ext cx="2546018" cy="190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16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89CCC-2BB9-47E3-921D-99D0512B2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Testing of Coating System</a:t>
            </a:r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462676E-FD30-434C-AEFC-F16AFF0C08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678728"/>
              </p:ext>
            </p:extLst>
          </p:nvPr>
        </p:nvGraphicFramePr>
        <p:xfrm>
          <a:off x="492813" y="1528289"/>
          <a:ext cx="9330810" cy="4583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DCF5A2-22B1-42E4-B342-FA255A22D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18, 2018</a:t>
            </a:r>
          </a:p>
        </p:txBody>
      </p:sp>
    </p:spTree>
    <p:extLst>
      <p:ext uri="{BB962C8B-B14F-4D97-AF65-F5344CB8AC3E}">
        <p14:creationId xmlns:p14="http://schemas.microsoft.com/office/powerpoint/2010/main" val="208473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F1E75-E8B1-40EC-8E07-36A0BDBD1A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800" dirty="0"/>
              <a:t>Conclusion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Prior to selecting smart coating, the following aspects about Material, Coating System, Application Technique and QA &amp; QC program should be meticulously reviewed by qualified personnel.</a:t>
            </a:r>
          </a:p>
          <a:p>
            <a:endParaRPr lang="en-US" dirty="0"/>
          </a:p>
          <a:p>
            <a:r>
              <a:rPr lang="en-US" dirty="0"/>
              <a:t>Smart and effective coating selection success is based on cross-functional involvement and team effort.</a:t>
            </a:r>
          </a:p>
          <a:p>
            <a:endParaRPr lang="en-US" dirty="0"/>
          </a:p>
          <a:p>
            <a:r>
              <a:rPr lang="en-US" dirty="0"/>
              <a:t>Each aspect of process condition, including upset condition, should be considered prior to coating selection.</a:t>
            </a:r>
          </a:p>
          <a:p>
            <a:endParaRPr lang="en-US" dirty="0"/>
          </a:p>
          <a:p>
            <a:r>
              <a:rPr lang="en-US" dirty="0"/>
              <a:t>If any coating failure occurs, systematic RCI technique should be followed to rewrite an effective coating specification, to select smart coating that will survive intended service life.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37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B84F4-5B6E-4F10-B6C6-6BACC025E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Coating/Lining-Formulation Related Failures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31634-D67B-4E9D-A9F8-696040592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328" y="1526731"/>
            <a:ext cx="9654987" cy="4692322"/>
          </a:xfrm>
        </p:spPr>
        <p:txBody>
          <a:bodyPr anchor="ctr"/>
          <a:lstStyle/>
          <a:p>
            <a:r>
              <a:rPr lang="en-US"/>
              <a:t>Chalking	</a:t>
            </a:r>
          </a:p>
          <a:p>
            <a:r>
              <a:rPr lang="en-US"/>
              <a:t>Erosion</a:t>
            </a:r>
          </a:p>
          <a:p>
            <a:r>
              <a:rPr lang="en-US"/>
              <a:t>Checking</a:t>
            </a:r>
          </a:p>
          <a:p>
            <a:r>
              <a:rPr lang="en-US"/>
              <a:t>Alligatoring	</a:t>
            </a:r>
          </a:p>
          <a:p>
            <a:r>
              <a:rPr lang="en-US"/>
              <a:t>Cracking</a:t>
            </a:r>
          </a:p>
          <a:p>
            <a:r>
              <a:rPr lang="en-US"/>
              <a:t>Mud Cracking</a:t>
            </a:r>
          </a:p>
          <a:p>
            <a:r>
              <a:rPr lang="en-US"/>
              <a:t>Wrinkling</a:t>
            </a:r>
          </a:p>
          <a:p>
            <a:r>
              <a:rPr lang="en-US"/>
              <a:t>Biological Failure</a:t>
            </a:r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9B714E4-70FF-4499-A23B-8C43F5B0A93F}"/>
              </a:ext>
            </a:extLst>
          </p:cNvPr>
          <p:cNvGrpSpPr/>
          <p:nvPr/>
        </p:nvGrpSpPr>
        <p:grpSpPr>
          <a:xfrm>
            <a:off x="4471989" y="1739344"/>
            <a:ext cx="5468328" cy="4141917"/>
            <a:chOff x="5316565" y="1650998"/>
            <a:chExt cx="4623751" cy="3502203"/>
          </a:xfrm>
        </p:grpSpPr>
        <p:pic>
          <p:nvPicPr>
            <p:cNvPr id="5" name="Picture 4" descr="http://poolrestoration.com/wp-content/uploads/2015/04/epoxyfail9.jpg">
              <a:hlinkClick r:id="rId2"/>
              <a:extLst>
                <a:ext uri="{FF2B5EF4-FFF2-40B4-BE49-F238E27FC236}">
                  <a16:creationId xmlns:a16="http://schemas.microsoft.com/office/drawing/2014/main" id="{7939943F-BEC1-415C-852A-1849B66736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6565" y="1650998"/>
              <a:ext cx="2237994" cy="1676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10" descr="http://www.capital-painting.com/wp-content/uploads/2013/03/Checking.jpg">
              <a:hlinkClick r:id="rId4"/>
              <a:extLst>
                <a:ext uri="{FF2B5EF4-FFF2-40B4-BE49-F238E27FC236}">
                  <a16:creationId xmlns:a16="http://schemas.microsoft.com/office/drawing/2014/main" id="{48B3A2D7-1252-4D66-B6DF-7A1CBAB6592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134"/>
            <a:stretch/>
          </p:blipFill>
          <p:spPr bwMode="auto">
            <a:xfrm>
              <a:off x="5316565" y="3476800"/>
              <a:ext cx="2237994" cy="1676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8" descr="http://www.amteccorrosion.co.uk/images/Mudcracking.jpg">
              <a:hlinkClick r:id="rId6"/>
              <a:extLst>
                <a:ext uri="{FF2B5EF4-FFF2-40B4-BE49-F238E27FC236}">
                  <a16:creationId xmlns:a16="http://schemas.microsoft.com/office/drawing/2014/main" id="{B7AFBDC5-5E95-48AA-B31C-66A44E7A188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704"/>
            <a:stretch/>
          </p:blipFill>
          <p:spPr bwMode="auto">
            <a:xfrm>
              <a:off x="7702320" y="3476801"/>
              <a:ext cx="2237995" cy="1676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0" descr="Image result for coating wrinkling">
              <a:extLst>
                <a:ext uri="{FF2B5EF4-FFF2-40B4-BE49-F238E27FC236}">
                  <a16:creationId xmlns:a16="http://schemas.microsoft.com/office/drawing/2014/main" id="{7F3B1857-6B89-42EC-9DCB-F8568622C05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65" r="6164"/>
            <a:stretch/>
          </p:blipFill>
          <p:spPr bwMode="auto">
            <a:xfrm>
              <a:off x="7702321" y="1650998"/>
              <a:ext cx="2237995" cy="1676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78C16745-08CE-4693-ABD2-02A60BB189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9112" y="6490252"/>
            <a:ext cx="1699902" cy="267547"/>
          </a:xfrm>
        </p:spPr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229258" y="6103637"/>
            <a:ext cx="5987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SSPC : Causes and Prevention of Paint Failure, Chap 23 Good Painting Practice, SSPC Manual, 1982.)       </a:t>
            </a:r>
          </a:p>
        </p:txBody>
      </p:sp>
    </p:spTree>
    <p:extLst>
      <p:ext uri="{BB962C8B-B14F-4D97-AF65-F5344CB8AC3E}">
        <p14:creationId xmlns:p14="http://schemas.microsoft.com/office/powerpoint/2010/main" val="157330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April 18, 2018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7231" y="2585884"/>
            <a:ext cx="8872538" cy="167148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88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36550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B84F4-5B6E-4F10-B6C6-6BACC025E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Coating/Lining-Substrate Related Failures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31634-D67B-4E9D-A9F8-696040592D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/>
              <a:t>Previously Used Steel</a:t>
            </a:r>
          </a:p>
          <a:p>
            <a:r>
              <a:rPr lang="en-US" dirty="0"/>
              <a:t>Galvanized or Metallic Zinc Surface</a:t>
            </a:r>
          </a:p>
          <a:p>
            <a:r>
              <a:rPr lang="en-US" dirty="0"/>
              <a:t>Aluminum </a:t>
            </a:r>
          </a:p>
          <a:p>
            <a:r>
              <a:rPr lang="en-US" dirty="0"/>
              <a:t>Copper</a:t>
            </a:r>
          </a:p>
          <a:p>
            <a:r>
              <a:rPr lang="en-US" dirty="0"/>
              <a:t>Wood</a:t>
            </a:r>
          </a:p>
          <a:p>
            <a:r>
              <a:rPr lang="en-US" dirty="0"/>
              <a:t>Concrete</a:t>
            </a:r>
          </a:p>
        </p:txBody>
      </p:sp>
      <p:pic>
        <p:nvPicPr>
          <p:cNvPr id="10" name="Picture 2" descr="Image result for Previously used steel coating defect">
            <a:extLst>
              <a:ext uri="{FF2B5EF4-FFF2-40B4-BE49-F238E27FC236}">
                <a16:creationId xmlns:a16="http://schemas.microsoft.com/office/drawing/2014/main" id="{2C1C229C-EC87-401C-855E-3959BFC74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546" y="1678781"/>
            <a:ext cx="3023553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FF3363F-8274-49DE-B971-46727CF302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9112" y="6490252"/>
            <a:ext cx="1699902" cy="267547"/>
          </a:xfrm>
        </p:spPr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025899" y="6105294"/>
            <a:ext cx="5918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Federation of Societies for coating Technology, Philadelphia, PA. Pictorial standards of coating defects.)       </a:t>
            </a:r>
          </a:p>
        </p:txBody>
      </p:sp>
    </p:spTree>
    <p:extLst>
      <p:ext uri="{BB962C8B-B14F-4D97-AF65-F5344CB8AC3E}">
        <p14:creationId xmlns:p14="http://schemas.microsoft.com/office/powerpoint/2010/main" val="364323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B84F4-5B6E-4F10-B6C6-6BACC025E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Coating/Lining-Physical Defect Related Failures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31634-D67B-4E9D-A9F8-696040592D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/>
              <a:t>Blister</a:t>
            </a:r>
          </a:p>
          <a:p>
            <a:r>
              <a:rPr lang="en-US" dirty="0"/>
              <a:t>Craters</a:t>
            </a:r>
          </a:p>
          <a:p>
            <a:r>
              <a:rPr lang="en-US" dirty="0"/>
              <a:t>Orange Peel</a:t>
            </a:r>
          </a:p>
          <a:p>
            <a:r>
              <a:rPr lang="en-US" dirty="0"/>
              <a:t>Runs, Sags and Curtains</a:t>
            </a:r>
          </a:p>
          <a:p>
            <a:r>
              <a:rPr lang="en-US" dirty="0"/>
              <a:t>Paint Adhesion Loss</a:t>
            </a:r>
          </a:p>
          <a:p>
            <a:r>
              <a:rPr lang="en-US" dirty="0"/>
              <a:t>Solvent Popping,</a:t>
            </a:r>
            <a:br>
              <a:rPr lang="en-US" dirty="0"/>
            </a:br>
            <a:r>
              <a:rPr lang="en-US" dirty="0"/>
              <a:t>Boiling and Pinholes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A2652A3-0069-4727-B52A-8327FEB4A7AD}"/>
              </a:ext>
            </a:extLst>
          </p:cNvPr>
          <p:cNvGrpSpPr/>
          <p:nvPr/>
        </p:nvGrpSpPr>
        <p:grpSpPr>
          <a:xfrm>
            <a:off x="4974240" y="1668568"/>
            <a:ext cx="4977003" cy="4317896"/>
            <a:chOff x="7048226" y="1618560"/>
            <a:chExt cx="2903017" cy="2518569"/>
          </a:xfrm>
        </p:grpSpPr>
        <p:pic>
          <p:nvPicPr>
            <p:cNvPr id="8" name="Picture 12" descr="http://image.slidesharecdn.com/fitzsatlas-141206160329-conversion-gate01/95/fitzs-atlas-paint-and-coating-defects-84-638.jpg?cb=1417882149">
              <a:hlinkClick r:id="rId2"/>
              <a:extLst>
                <a:ext uri="{FF2B5EF4-FFF2-40B4-BE49-F238E27FC236}">
                  <a16:creationId xmlns:a16="http://schemas.microsoft.com/office/drawing/2014/main" id="{6DFC1A6B-9418-4505-B6E7-95CD05D6122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46" t="58031" r="24682" b="14169"/>
            <a:stretch/>
          </p:blipFill>
          <p:spPr bwMode="auto">
            <a:xfrm>
              <a:off x="8148636" y="2939361"/>
              <a:ext cx="1802607" cy="11977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9153A2F-6D4F-4216-BEDD-A47C7062F684}"/>
                </a:ext>
              </a:extLst>
            </p:cNvPr>
            <p:cNvGrpSpPr/>
            <p:nvPr/>
          </p:nvGrpSpPr>
          <p:grpSpPr>
            <a:xfrm>
              <a:off x="7048226" y="1618560"/>
              <a:ext cx="967091" cy="2518569"/>
              <a:chOff x="5869049" y="2651125"/>
              <a:chExt cx="1576357" cy="4105263"/>
            </a:xfrm>
          </p:grpSpPr>
          <p:pic>
            <p:nvPicPr>
              <p:cNvPr id="6" name="Picture 6" descr="http://elastek.com/wp-content/uploads/2014/10/blister-300x225.jpg">
                <a:hlinkClick r:id="rId4"/>
                <a:extLst>
                  <a:ext uri="{FF2B5EF4-FFF2-40B4-BE49-F238E27FC236}">
                    <a16:creationId xmlns:a16="http://schemas.microsoft.com/office/drawing/2014/main" id="{3889D45E-5736-49EE-A32C-0CAF04B1421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3537"/>
              <a:stretch/>
            </p:blipFill>
            <p:spPr bwMode="auto">
              <a:xfrm>
                <a:off x="5869049" y="4097129"/>
                <a:ext cx="1576357" cy="11996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10" descr="http://www.capital-painting.com/wp-content/uploads/2013/03/Cratering.jpg">
                <a:hlinkClick r:id="rId6"/>
                <a:extLst>
                  <a:ext uri="{FF2B5EF4-FFF2-40B4-BE49-F238E27FC236}">
                    <a16:creationId xmlns:a16="http://schemas.microsoft.com/office/drawing/2014/main" id="{46B0CC7D-28C1-496E-9B05-2557C72A77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5179"/>
              <a:stretch/>
            </p:blipFill>
            <p:spPr bwMode="auto">
              <a:xfrm>
                <a:off x="5869049" y="2651125"/>
                <a:ext cx="1576357" cy="11906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14" descr="https://encrypted-tbn3.gstatic.com/images?q=tbn:ANd9GcRGw6ICoQgyDFvPL8qzytgcwoN8pFcdvFTKOuywHDB40iFw6Kth3w">
                <a:hlinkClick r:id="rId8"/>
                <a:extLst>
                  <a:ext uri="{FF2B5EF4-FFF2-40B4-BE49-F238E27FC236}">
                    <a16:creationId xmlns:a16="http://schemas.microsoft.com/office/drawing/2014/main" id="{2CEEE653-8601-4A0B-85CB-012EB963986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2749"/>
              <a:stretch/>
            </p:blipFill>
            <p:spPr bwMode="auto">
              <a:xfrm>
                <a:off x="5869049" y="5565762"/>
                <a:ext cx="1576357" cy="11906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1" name="Picture 12" descr="http://image.slidesharecdn.com/fitzsatlas-141206160329-conversion-gate01/95/fitzs-atlas-paint-and-coating-defects-84-638.jpg?cb=1417882149">
              <a:hlinkClick r:id="rId2"/>
              <a:extLst>
                <a:ext uri="{FF2B5EF4-FFF2-40B4-BE49-F238E27FC236}">
                  <a16:creationId xmlns:a16="http://schemas.microsoft.com/office/drawing/2014/main" id="{2C3AA30F-B546-4064-A26C-F405EF4D0E2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77" t="15699" r="24656" b="56667"/>
            <a:stretch/>
          </p:blipFill>
          <p:spPr bwMode="auto">
            <a:xfrm>
              <a:off x="8148636" y="1618560"/>
              <a:ext cx="1787525" cy="1190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448F2D4E-77A7-46C5-8DB6-C927B4C5B9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9112" y="6490252"/>
            <a:ext cx="1699902" cy="267547"/>
          </a:xfrm>
        </p:spPr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558141" y="6103637"/>
            <a:ext cx="76369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Source:  Industrial painting principles and practice, second edition , Norman Roobol , Hanser Gardner Publications, Cincinnati, OH,1997       </a:t>
            </a:r>
          </a:p>
        </p:txBody>
      </p:sp>
    </p:spTree>
    <p:extLst>
      <p:ext uri="{BB962C8B-B14F-4D97-AF65-F5344CB8AC3E}">
        <p14:creationId xmlns:p14="http://schemas.microsoft.com/office/powerpoint/2010/main" val="210298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B84F4-5B6E-4F10-B6C6-6BACC025E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To Prevent Coating Failures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31634-D67B-4E9D-A9F8-696040592D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/>
              <a:t>Good Specifications</a:t>
            </a:r>
          </a:p>
          <a:p>
            <a:r>
              <a:rPr lang="en-US" dirty="0"/>
              <a:t>Good Design</a:t>
            </a:r>
          </a:p>
          <a:p>
            <a:r>
              <a:rPr lang="en-US" dirty="0"/>
              <a:t>Good Paint System</a:t>
            </a:r>
          </a:p>
          <a:p>
            <a:r>
              <a:rPr lang="en-US" dirty="0"/>
              <a:t>Good Application</a:t>
            </a:r>
          </a:p>
          <a:p>
            <a:r>
              <a:rPr lang="en-US" dirty="0"/>
              <a:t>Good Application Control</a:t>
            </a:r>
            <a:br>
              <a:rPr lang="en-US" dirty="0"/>
            </a:br>
            <a:r>
              <a:rPr lang="en-US" dirty="0"/>
              <a:t>and Inspection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19BB12-BE45-4904-B98A-D3479F8BD977}"/>
              </a:ext>
            </a:extLst>
          </p:cNvPr>
          <p:cNvSpPr/>
          <p:nvPr/>
        </p:nvSpPr>
        <p:spPr>
          <a:xfrm>
            <a:off x="5379244" y="1927075"/>
            <a:ext cx="4564855" cy="1793081"/>
          </a:xfrm>
          <a:prstGeom prst="rect">
            <a:avLst/>
          </a:prstGeom>
          <a:gradFill flip="none" rotWithShape="1">
            <a:gsLst>
              <a:gs pos="0">
                <a:srgbClr val="1A4EA2"/>
              </a:gs>
              <a:gs pos="100000">
                <a:srgbClr val="00A7E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This presentation focuses on basic things to be considered before selecting  “SMART COATING”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1B33046E-8188-4EA3-A423-D3A4737349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9112" y="6490252"/>
            <a:ext cx="1699902" cy="267547"/>
          </a:xfrm>
        </p:spPr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F2327E2-DAE2-4A86-8494-0E3DEC56D3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7096672"/>
              </p:ext>
            </p:extLst>
          </p:nvPr>
        </p:nvGraphicFramePr>
        <p:xfrm>
          <a:off x="6171545" y="4143577"/>
          <a:ext cx="1829112" cy="1818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r:id="rId3" imgW="6603120" imgH="6564960" progId="">
                  <p:embed/>
                </p:oleObj>
              </mc:Choice>
              <mc:Fallback>
                <p:oleObj r:id="rId3" imgW="6603120" imgH="656496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71545" y="4143577"/>
                        <a:ext cx="1829112" cy="18185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D58BAC3-9DD0-49DC-B74F-DC8E540408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732470"/>
              </p:ext>
            </p:extLst>
          </p:nvPr>
        </p:nvGraphicFramePr>
        <p:xfrm>
          <a:off x="7732755" y="3874396"/>
          <a:ext cx="1175870" cy="2344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r:id="rId5" imgW="4215600" imgH="8406000" progId="">
                  <p:embed/>
                </p:oleObj>
              </mc:Choice>
              <mc:Fallback>
                <p:oleObj r:id="rId5" imgW="4215600" imgH="84060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32755" y="3874396"/>
                        <a:ext cx="1175870" cy="23446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638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81FE9B-A3C2-45A5-BF81-35AE74C87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183" y="2458524"/>
            <a:ext cx="3442747" cy="27417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181873-B966-4660-96EC-CFCC17AA0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10DA32-FE29-4540-9EF4-B111BFA7DB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/>
              <a:t>Primary Substrates for Application</a:t>
            </a:r>
          </a:p>
          <a:p>
            <a:r>
              <a:rPr lang="en-US" dirty="0"/>
              <a:t>Deciding on the Suitable Coating System</a:t>
            </a:r>
          </a:p>
          <a:p>
            <a:r>
              <a:rPr lang="en-US" dirty="0"/>
              <a:t>Application of Coating System</a:t>
            </a:r>
          </a:p>
          <a:p>
            <a:r>
              <a:rPr lang="en-US" dirty="0"/>
              <a:t>Quality Control and Assurance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75375F85-6884-4B30-BC12-24548EE2F4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9112" y="6490252"/>
            <a:ext cx="1699902" cy="267547"/>
          </a:xfrm>
        </p:spPr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71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89FF-2758-459A-A6EC-EFDC0717A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Nature of Primary Substrates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52D9C03-D9F4-4A6A-8989-FD1F6298F8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3791051"/>
              </p:ext>
            </p:extLst>
          </p:nvPr>
        </p:nvGraphicFramePr>
        <p:xfrm>
          <a:off x="288925" y="1256040"/>
          <a:ext cx="9655175" cy="4692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01FB54-0856-4E8F-A676-C6DF1E8D9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April 18, 2018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663012-8825-4D3F-A5B2-AA7011CFC366}"/>
              </a:ext>
            </a:extLst>
          </p:cNvPr>
          <p:cNvGrpSpPr/>
          <p:nvPr/>
        </p:nvGrpSpPr>
        <p:grpSpPr>
          <a:xfrm>
            <a:off x="5828195" y="3790413"/>
            <a:ext cx="3578214" cy="2481425"/>
            <a:chOff x="5682016" y="3808194"/>
            <a:chExt cx="3867526" cy="268205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02DE056-AB1C-43FA-B82A-BAF135424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2016" y="3808194"/>
              <a:ext cx="1985900" cy="131986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DEA347B-AEBE-47AA-B529-3DF8F43EF5A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9728" y="3808194"/>
              <a:ext cx="1759814" cy="131986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56A8A5C-F87E-4AF0-BC5A-6874C96EA1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601"/>
            <a:stretch/>
          </p:blipFill>
          <p:spPr>
            <a:xfrm>
              <a:off x="5682016" y="5261397"/>
              <a:ext cx="1830069" cy="122885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17C6ED3-7C51-4C19-BB4E-0285F45558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966"/>
            <a:stretch/>
          </p:blipFill>
          <p:spPr>
            <a:xfrm>
              <a:off x="7608631" y="5261397"/>
              <a:ext cx="1940911" cy="12288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496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Sadara 1">
      <a:dk1>
        <a:srgbClr val="77787B"/>
      </a:dk1>
      <a:lt1>
        <a:srgbClr val="FFFFFF"/>
      </a:lt1>
      <a:dk2>
        <a:srgbClr val="77787B"/>
      </a:dk2>
      <a:lt2>
        <a:srgbClr val="FFFFFF"/>
      </a:lt2>
      <a:accent1>
        <a:srgbClr val="00A989"/>
      </a:accent1>
      <a:accent2>
        <a:srgbClr val="EF3E42"/>
      </a:accent2>
      <a:accent3>
        <a:srgbClr val="1A4EA2"/>
      </a:accent3>
      <a:accent4>
        <a:srgbClr val="FAA61A"/>
      </a:accent4>
      <a:accent5>
        <a:srgbClr val="00A7E1"/>
      </a:accent5>
      <a:accent6>
        <a:srgbClr val="72BF44"/>
      </a:accent6>
      <a:hlink>
        <a:srgbClr val="00A989"/>
      </a:hlink>
      <a:folHlink>
        <a:srgbClr val="00A989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/>
      <a:lstStyle>
        <a:defPPr>
          <a:defRPr sz="1600" smtClean="0">
            <a:solidFill>
              <a:schemeClr val="accent3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A5E90C31FE404BBCABA6E7220A5C36" ma:contentTypeVersion="1" ma:contentTypeDescription="Create a new document." ma:contentTypeScope="" ma:versionID="8d314e9e6ccc91a5055d450977db35bf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6603AB6-A5E5-4D1E-888C-89F08EC19AD0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sharepoint/v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9579BD3-0318-4846-8372-28E1A611CA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480D145-D4E2-477E-B7D3-C900D3677B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6353</TotalTime>
  <Words>1212</Words>
  <Application>Microsoft Office PowerPoint</Application>
  <PresentationFormat>35mm Slides</PresentationFormat>
  <Paragraphs>330</Paragraphs>
  <Slides>40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40</vt:i4>
      </vt:variant>
    </vt:vector>
  </HeadingPairs>
  <TitlesOfParts>
    <vt:vector size="44" baseType="lpstr">
      <vt:lpstr>Arial</vt:lpstr>
      <vt:lpstr>Arial Narrow</vt:lpstr>
      <vt:lpstr>Calibri</vt:lpstr>
      <vt:lpstr>Office Theme</vt:lpstr>
      <vt:lpstr>SMART COATING SELECTION METHODOLOGY (SCSM)</vt:lpstr>
      <vt:lpstr>PowerPoint Presentation</vt:lpstr>
      <vt:lpstr>Why Coating Fails</vt:lpstr>
      <vt:lpstr>Coating/Lining-Formulation Related Failures</vt:lpstr>
      <vt:lpstr>Coating/Lining-Substrate Related Failures</vt:lpstr>
      <vt:lpstr>Coating/Lining-Physical Defect Related Failures</vt:lpstr>
      <vt:lpstr>How To Prevent Coating Failures</vt:lpstr>
      <vt:lpstr>Learning Objectives</vt:lpstr>
      <vt:lpstr>Nature of Primary Substrates</vt:lpstr>
      <vt:lpstr>Primary Substrate – Environmental Consideration</vt:lpstr>
      <vt:lpstr>Lifetime Expectancy of Primary Substrate </vt:lpstr>
      <vt:lpstr>Primary Substrate - Functions</vt:lpstr>
      <vt:lpstr>Construction Material of Primary Substrate</vt:lpstr>
      <vt:lpstr>Expected Corrosion Hazard – Primary Substrate</vt:lpstr>
      <vt:lpstr>Expected Thermal Impact – Primary Substrate</vt:lpstr>
      <vt:lpstr>Primary Substrate – Contamination Hazard</vt:lpstr>
      <vt:lpstr>Primary Substrate – Ultraviolet Hazards</vt:lpstr>
      <vt:lpstr>Deciding the Suitable Coating System</vt:lpstr>
      <vt:lpstr>Coating Material – Desired Properties</vt:lpstr>
      <vt:lpstr>Barrier Protection</vt:lpstr>
      <vt:lpstr>Inhibitive – Inhibition</vt:lpstr>
      <vt:lpstr>Galvanic – Sacrificial</vt:lpstr>
      <vt:lpstr>Coatings Materials – Classification</vt:lpstr>
      <vt:lpstr>Durability of Coating Material</vt:lpstr>
      <vt:lpstr>Coating Material – Compatibility</vt:lpstr>
      <vt:lpstr>Coating Material Compliance Regulation/Standards (Client/Owner Req)</vt:lpstr>
      <vt:lpstr>Coating Material Specific – Health and Safety Requirements</vt:lpstr>
      <vt:lpstr>Coating Material – Cost Consideration </vt:lpstr>
      <vt:lpstr>Application of Coating System</vt:lpstr>
      <vt:lpstr>Surface Preparation</vt:lpstr>
      <vt:lpstr>Surface Preparation</vt:lpstr>
      <vt:lpstr>Preparation Standards</vt:lpstr>
      <vt:lpstr>Preparation Standards (Cont.)</vt:lpstr>
      <vt:lpstr>Paint Application</vt:lpstr>
      <vt:lpstr>Quality Control and Assurance</vt:lpstr>
      <vt:lpstr>Method of Inspection</vt:lpstr>
      <vt:lpstr>Schedule of Inspection</vt:lpstr>
      <vt:lpstr>Testing of Coating System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Sadara PowerPoint</dc:title>
  <dc:creator>Almejna, Basil S;Sheema.Baghabra@sadara.com</dc:creator>
  <cp:keywords>SADARADataClassification=Public Information</cp:keywords>
  <cp:lastModifiedBy>NACE-J</cp:lastModifiedBy>
  <cp:revision>262</cp:revision>
  <cp:lastPrinted>2016-02-04T07:25:22Z</cp:lastPrinted>
  <dcterms:created xsi:type="dcterms:W3CDTF">2015-12-26T10:52:31Z</dcterms:created>
  <dcterms:modified xsi:type="dcterms:W3CDTF">2018-05-05T17:05:32Z</dcterms:modified>
  <cp:category>Internal Use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0x01010043A5E90C31FE404BBCABA6E7220A5C36</vt:lpwstr>
  </property>
  <property fmtid="{D5CDD505-2E9C-101B-9397-08002B2CF9AE}" pid="3" name="TitusGUID">
    <vt:lpwstr>1843264d-8193-4f2b-bebb-986d8537dacb</vt:lpwstr>
  </property>
  <property fmtid="{D5CDD505-2E9C-101B-9397-08002B2CF9AE}" pid="4" name="SADARADataClassification">
    <vt:lpwstr>Public Information</vt:lpwstr>
  </property>
</Properties>
</file>